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42"/>
  </p:notesMasterIdLst>
  <p:handoutMasterIdLst>
    <p:handoutMasterId r:id="rId43"/>
  </p:handoutMasterIdLst>
  <p:sldIdLst>
    <p:sldId id="725" r:id="rId2"/>
    <p:sldId id="720" r:id="rId3"/>
    <p:sldId id="723" r:id="rId4"/>
    <p:sldId id="726" r:id="rId5"/>
    <p:sldId id="722" r:id="rId6"/>
    <p:sldId id="727" r:id="rId7"/>
    <p:sldId id="728" r:id="rId8"/>
    <p:sldId id="729" r:id="rId9"/>
    <p:sldId id="730" r:id="rId10"/>
    <p:sldId id="731" r:id="rId11"/>
    <p:sldId id="732" r:id="rId12"/>
    <p:sldId id="733" r:id="rId13"/>
    <p:sldId id="734" r:id="rId14"/>
    <p:sldId id="735" r:id="rId15"/>
    <p:sldId id="737" r:id="rId16"/>
    <p:sldId id="736" r:id="rId17"/>
    <p:sldId id="738" r:id="rId18"/>
    <p:sldId id="739" r:id="rId19"/>
    <p:sldId id="740" r:id="rId20"/>
    <p:sldId id="760" r:id="rId21"/>
    <p:sldId id="741" r:id="rId22"/>
    <p:sldId id="742" r:id="rId23"/>
    <p:sldId id="743" r:id="rId24"/>
    <p:sldId id="744" r:id="rId25"/>
    <p:sldId id="745" r:id="rId26"/>
    <p:sldId id="746" r:id="rId27"/>
    <p:sldId id="747" r:id="rId28"/>
    <p:sldId id="748" r:id="rId29"/>
    <p:sldId id="749" r:id="rId30"/>
    <p:sldId id="750" r:id="rId31"/>
    <p:sldId id="751" r:id="rId32"/>
    <p:sldId id="752" r:id="rId33"/>
    <p:sldId id="753" r:id="rId34"/>
    <p:sldId id="754" r:id="rId35"/>
    <p:sldId id="755" r:id="rId36"/>
    <p:sldId id="756" r:id="rId37"/>
    <p:sldId id="757" r:id="rId38"/>
    <p:sldId id="758" r:id="rId39"/>
    <p:sldId id="759" r:id="rId40"/>
    <p:sldId id="304" r:id="rId41"/>
  </p:sldIdLst>
  <p:sldSz cx="12190413" cy="6858000"/>
  <p:notesSz cx="9144000" cy="6858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66" autoAdjust="0"/>
    <p:restoredTop sz="95232" autoAdjust="0"/>
  </p:normalViewPr>
  <p:slideViewPr>
    <p:cSldViewPr>
      <p:cViewPr varScale="1">
        <p:scale>
          <a:sx n="86" d="100"/>
          <a:sy n="86" d="100"/>
        </p:scale>
        <p:origin x="763" y="62"/>
      </p:cViewPr>
      <p:guideLst>
        <p:guide orient="horz" pos="2160"/>
        <p:guide pos="3840"/>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116" d="100"/>
          <a:sy n="116" d="100"/>
        </p:scale>
        <p:origin x="238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523514B6-771B-4EC2-A47D-F941841C62E3}" type="datetimeFigureOut">
              <a:rPr lang="zh-CN" altLang="en-US"/>
              <a:pPr>
                <a:defRPr/>
              </a:pPr>
              <a:t>2023/5/12</a:t>
            </a:fld>
            <a:endParaRPr lang="zh-CN" altLang="en-US"/>
          </a:p>
        </p:txBody>
      </p:sp>
      <p:sp>
        <p:nvSpPr>
          <p:cNvPr id="4" name="页脚占位符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5186A45B-89A0-4072-95CA-E58597F922E5}"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5180013" y="0"/>
            <a:ext cx="3962400" cy="3429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8373F940-1A2C-4CE4-94A0-D6A659208EF0}" type="datetimeFigureOut">
              <a:rPr lang="zh-CN" altLang="en-US"/>
              <a:pPr>
                <a:defRPr/>
              </a:pPr>
              <a:t>2023/5/12</a:t>
            </a:fld>
            <a:endParaRPr lang="zh-CN" altLang="en-US"/>
          </a:p>
        </p:txBody>
      </p:sp>
      <p:sp>
        <p:nvSpPr>
          <p:cNvPr id="4" name="幻灯片图像占位符 3"/>
          <p:cNvSpPr>
            <a:spLocks noGrp="1" noRot="1" noChangeAspect="1"/>
          </p:cNvSpPr>
          <p:nvPr>
            <p:ph type="sldImg" idx="2"/>
          </p:nvPr>
        </p:nvSpPr>
        <p:spPr>
          <a:xfrm>
            <a:off x="2287588" y="514350"/>
            <a:ext cx="4568825" cy="257175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6360C71E-E05E-4FCB-A7CA-22F789644EB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封面">
    <p:spTree>
      <p:nvGrpSpPr>
        <p:cNvPr id="1" name=""/>
        <p:cNvGrpSpPr/>
        <p:nvPr/>
      </p:nvGrpSpPr>
      <p:grpSpPr>
        <a:xfrm>
          <a:off x="0" y="0"/>
          <a:ext cx="0" cy="0"/>
          <a:chOff x="0" y="0"/>
          <a:chExt cx="0" cy="0"/>
        </a:xfrm>
      </p:grpSpPr>
      <p:cxnSp>
        <p:nvCxnSpPr>
          <p:cNvPr id="4" name="直接连接符 3"/>
          <p:cNvCxnSpPr/>
          <p:nvPr userDrawn="1"/>
        </p:nvCxnSpPr>
        <p:spPr>
          <a:xfrm>
            <a:off x="5522913" y="1538288"/>
            <a:ext cx="6065837" cy="0"/>
          </a:xfrm>
          <a:prstGeom prst="line">
            <a:avLst/>
          </a:prstGeom>
          <a:ln w="127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540375" y="2401888"/>
            <a:ext cx="6084888" cy="0"/>
          </a:xfrm>
          <a:prstGeom prst="line">
            <a:avLst/>
          </a:prstGeom>
          <a:ln w="127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6" name="图片 84" descr="1.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0088" y="1143000"/>
            <a:ext cx="6000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bwMode="auto">
          <a:xfrm rot="10800000" flipV="1">
            <a:off x="7413625" y="4929188"/>
            <a:ext cx="3968750" cy="714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bwMode="auto">
          <a:xfrm rot="10800000" flipV="1">
            <a:off x="2841625" y="4929188"/>
            <a:ext cx="4572000" cy="714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bwMode="auto">
          <a:xfrm rot="10800000" flipV="1">
            <a:off x="665163" y="4929188"/>
            <a:ext cx="1874837" cy="460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0" name="组合 68"/>
          <p:cNvGrpSpPr>
            <a:grpSpLocks/>
          </p:cNvGrpSpPr>
          <p:nvPr userDrawn="1"/>
        </p:nvGrpSpPr>
        <p:grpSpPr bwMode="auto">
          <a:xfrm>
            <a:off x="6738938" y="3357563"/>
            <a:ext cx="5275262" cy="1706562"/>
            <a:chOff x="6285683" y="3357562"/>
            <a:chExt cx="5728340" cy="1706460"/>
          </a:xfrm>
        </p:grpSpPr>
        <p:grpSp>
          <p:nvGrpSpPr>
            <p:cNvPr id="11" name="组合 47"/>
            <p:cNvGrpSpPr>
              <a:grpSpLocks/>
            </p:cNvGrpSpPr>
            <p:nvPr/>
          </p:nvGrpSpPr>
          <p:grpSpPr bwMode="auto">
            <a:xfrm>
              <a:off x="6285683" y="4214819"/>
              <a:ext cx="3754594" cy="849203"/>
              <a:chOff x="6803694" y="2730013"/>
              <a:chExt cx="2816312" cy="849203"/>
            </a:xfrm>
          </p:grpSpPr>
          <p:sp>
            <p:nvSpPr>
              <p:cNvPr id="28" name="矩形 27"/>
              <p:cNvSpPr/>
              <p:nvPr/>
            </p:nvSpPr>
            <p:spPr>
              <a:xfrm>
                <a:off x="7937701" y="2796626"/>
                <a:ext cx="143529" cy="74290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矩形 28"/>
              <p:cNvSpPr/>
              <p:nvPr/>
            </p:nvSpPr>
            <p:spPr>
              <a:xfrm>
                <a:off x="7772190" y="2796626"/>
                <a:ext cx="144822" cy="7429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矩形 38"/>
              <p:cNvSpPr/>
              <p:nvPr/>
            </p:nvSpPr>
            <p:spPr>
              <a:xfrm flipH="1">
                <a:off x="6803694" y="3006163"/>
                <a:ext cx="813330" cy="244460"/>
              </a:xfrm>
              <a:custGeom>
                <a:avLst/>
                <a:gdLst>
                  <a:gd name="connsiteX0" fmla="*/ 0 w 718716"/>
                  <a:gd name="connsiteY0" fmla="*/ 0 h 244403"/>
                  <a:gd name="connsiteX1" fmla="*/ 718716 w 718716"/>
                  <a:gd name="connsiteY1" fmla="*/ 0 h 244403"/>
                  <a:gd name="connsiteX2" fmla="*/ 718716 w 718716"/>
                  <a:gd name="connsiteY2" fmla="*/ 244403 h 244403"/>
                  <a:gd name="connsiteX3" fmla="*/ 0 w 718716"/>
                  <a:gd name="connsiteY3" fmla="*/ 244403 h 244403"/>
                  <a:gd name="connsiteX4" fmla="*/ 0 w 718716"/>
                  <a:gd name="connsiteY4" fmla="*/ 0 h 244403"/>
                  <a:gd name="connsiteX0-1" fmla="*/ 0 w 765250"/>
                  <a:gd name="connsiteY0-2" fmla="*/ 0 h 244403"/>
                  <a:gd name="connsiteX1-3" fmla="*/ 718716 w 765250"/>
                  <a:gd name="connsiteY1-4" fmla="*/ 0 h 244403"/>
                  <a:gd name="connsiteX2-5" fmla="*/ 718716 w 765250"/>
                  <a:gd name="connsiteY2-6" fmla="*/ 244403 h 244403"/>
                  <a:gd name="connsiteX3-7" fmla="*/ 0 w 765250"/>
                  <a:gd name="connsiteY3-8" fmla="*/ 244403 h 244403"/>
                  <a:gd name="connsiteX4-9" fmla="*/ 0 w 765250"/>
                  <a:gd name="connsiteY4-10" fmla="*/ 0 h 244403"/>
                  <a:gd name="connsiteX0-11" fmla="*/ 0 w 783864"/>
                  <a:gd name="connsiteY0-12" fmla="*/ 0 h 244403"/>
                  <a:gd name="connsiteX1-13" fmla="*/ 718716 w 783864"/>
                  <a:gd name="connsiteY1-14" fmla="*/ 0 h 244403"/>
                  <a:gd name="connsiteX2-15" fmla="*/ 718716 w 783864"/>
                  <a:gd name="connsiteY2-16" fmla="*/ 244403 h 244403"/>
                  <a:gd name="connsiteX3-17" fmla="*/ 0 w 783864"/>
                  <a:gd name="connsiteY3-18" fmla="*/ 244403 h 244403"/>
                  <a:gd name="connsiteX4-19" fmla="*/ 0 w 783864"/>
                  <a:gd name="connsiteY4-20" fmla="*/ 0 h 244403"/>
                  <a:gd name="connsiteX0-21" fmla="*/ 0 w 798122"/>
                  <a:gd name="connsiteY0-22" fmla="*/ 0 h 244403"/>
                  <a:gd name="connsiteX1-23" fmla="*/ 718716 w 798122"/>
                  <a:gd name="connsiteY1-24" fmla="*/ 0 h 244403"/>
                  <a:gd name="connsiteX2-25" fmla="*/ 718716 w 798122"/>
                  <a:gd name="connsiteY2-26" fmla="*/ 244403 h 244403"/>
                  <a:gd name="connsiteX3-27" fmla="*/ 0 w 798122"/>
                  <a:gd name="connsiteY3-28" fmla="*/ 244403 h 244403"/>
                  <a:gd name="connsiteX4-29" fmla="*/ 0 w 798122"/>
                  <a:gd name="connsiteY4-30" fmla="*/ 0 h 244403"/>
                  <a:gd name="connsiteX0-31" fmla="*/ 0 w 800169"/>
                  <a:gd name="connsiteY0-32" fmla="*/ 0 h 244403"/>
                  <a:gd name="connsiteX1-33" fmla="*/ 718716 w 800169"/>
                  <a:gd name="connsiteY1-34" fmla="*/ 0 h 244403"/>
                  <a:gd name="connsiteX2-35" fmla="*/ 718716 w 800169"/>
                  <a:gd name="connsiteY2-36" fmla="*/ 244403 h 244403"/>
                  <a:gd name="connsiteX3-37" fmla="*/ 0 w 800169"/>
                  <a:gd name="connsiteY3-38" fmla="*/ 244403 h 244403"/>
                  <a:gd name="connsiteX4-39" fmla="*/ 0 w 800169"/>
                  <a:gd name="connsiteY4-40" fmla="*/ 0 h 244403"/>
                  <a:gd name="connsiteX0-41" fmla="*/ 0 w 806646"/>
                  <a:gd name="connsiteY0-42" fmla="*/ 0 h 244403"/>
                  <a:gd name="connsiteX1-43" fmla="*/ 718716 w 806646"/>
                  <a:gd name="connsiteY1-44" fmla="*/ 0 h 244403"/>
                  <a:gd name="connsiteX2-45" fmla="*/ 718716 w 806646"/>
                  <a:gd name="connsiteY2-46" fmla="*/ 244403 h 244403"/>
                  <a:gd name="connsiteX3-47" fmla="*/ 0 w 806646"/>
                  <a:gd name="connsiteY3-48" fmla="*/ 244403 h 244403"/>
                  <a:gd name="connsiteX4-49" fmla="*/ 0 w 806646"/>
                  <a:gd name="connsiteY4-50" fmla="*/ 0 h 244403"/>
                  <a:gd name="connsiteX0-51" fmla="*/ 0 w 813593"/>
                  <a:gd name="connsiteY0-52" fmla="*/ 0 h 244403"/>
                  <a:gd name="connsiteX1-53" fmla="*/ 718716 w 813593"/>
                  <a:gd name="connsiteY1-54" fmla="*/ 0 h 244403"/>
                  <a:gd name="connsiteX2-55" fmla="*/ 718716 w 813593"/>
                  <a:gd name="connsiteY2-56" fmla="*/ 244403 h 244403"/>
                  <a:gd name="connsiteX3-57" fmla="*/ 0 w 813593"/>
                  <a:gd name="connsiteY3-58" fmla="*/ 244403 h 244403"/>
                  <a:gd name="connsiteX4-59" fmla="*/ 0 w 813593"/>
                  <a:gd name="connsiteY4-60" fmla="*/ 0 h 24440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13593" h="244403">
                    <a:moveTo>
                      <a:pt x="0" y="0"/>
                    </a:moveTo>
                    <a:lnTo>
                      <a:pt x="718716" y="0"/>
                    </a:lnTo>
                    <a:cubicBezTo>
                      <a:pt x="823418" y="4687"/>
                      <a:pt x="865299" y="232737"/>
                      <a:pt x="718716" y="244403"/>
                    </a:cubicBezTo>
                    <a:lnTo>
                      <a:pt x="0" y="244403"/>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 name="矩形 38"/>
              <p:cNvSpPr/>
              <p:nvPr/>
            </p:nvSpPr>
            <p:spPr>
              <a:xfrm flipH="1">
                <a:off x="6886449" y="3036324"/>
                <a:ext cx="730574" cy="179377"/>
              </a:xfrm>
              <a:custGeom>
                <a:avLst/>
                <a:gdLst>
                  <a:gd name="connsiteX0" fmla="*/ 0 w 718716"/>
                  <a:gd name="connsiteY0" fmla="*/ 0 h 244403"/>
                  <a:gd name="connsiteX1" fmla="*/ 718716 w 718716"/>
                  <a:gd name="connsiteY1" fmla="*/ 0 h 244403"/>
                  <a:gd name="connsiteX2" fmla="*/ 718716 w 718716"/>
                  <a:gd name="connsiteY2" fmla="*/ 244403 h 244403"/>
                  <a:gd name="connsiteX3" fmla="*/ 0 w 718716"/>
                  <a:gd name="connsiteY3" fmla="*/ 244403 h 244403"/>
                  <a:gd name="connsiteX4" fmla="*/ 0 w 718716"/>
                  <a:gd name="connsiteY4" fmla="*/ 0 h 244403"/>
                  <a:gd name="connsiteX0-1" fmla="*/ 0 w 765250"/>
                  <a:gd name="connsiteY0-2" fmla="*/ 0 h 244403"/>
                  <a:gd name="connsiteX1-3" fmla="*/ 718716 w 765250"/>
                  <a:gd name="connsiteY1-4" fmla="*/ 0 h 244403"/>
                  <a:gd name="connsiteX2-5" fmla="*/ 718716 w 765250"/>
                  <a:gd name="connsiteY2-6" fmla="*/ 244403 h 244403"/>
                  <a:gd name="connsiteX3-7" fmla="*/ 0 w 765250"/>
                  <a:gd name="connsiteY3-8" fmla="*/ 244403 h 244403"/>
                  <a:gd name="connsiteX4-9" fmla="*/ 0 w 765250"/>
                  <a:gd name="connsiteY4-10" fmla="*/ 0 h 244403"/>
                  <a:gd name="connsiteX0-11" fmla="*/ 0 w 783864"/>
                  <a:gd name="connsiteY0-12" fmla="*/ 0 h 244403"/>
                  <a:gd name="connsiteX1-13" fmla="*/ 718716 w 783864"/>
                  <a:gd name="connsiteY1-14" fmla="*/ 0 h 244403"/>
                  <a:gd name="connsiteX2-15" fmla="*/ 718716 w 783864"/>
                  <a:gd name="connsiteY2-16" fmla="*/ 244403 h 244403"/>
                  <a:gd name="connsiteX3-17" fmla="*/ 0 w 783864"/>
                  <a:gd name="connsiteY3-18" fmla="*/ 244403 h 244403"/>
                  <a:gd name="connsiteX4-19" fmla="*/ 0 w 783864"/>
                  <a:gd name="connsiteY4-20" fmla="*/ 0 h 244403"/>
                  <a:gd name="connsiteX0-21" fmla="*/ 0 w 798122"/>
                  <a:gd name="connsiteY0-22" fmla="*/ 0 h 244403"/>
                  <a:gd name="connsiteX1-23" fmla="*/ 718716 w 798122"/>
                  <a:gd name="connsiteY1-24" fmla="*/ 0 h 244403"/>
                  <a:gd name="connsiteX2-25" fmla="*/ 718716 w 798122"/>
                  <a:gd name="connsiteY2-26" fmla="*/ 244403 h 244403"/>
                  <a:gd name="connsiteX3-27" fmla="*/ 0 w 798122"/>
                  <a:gd name="connsiteY3-28" fmla="*/ 244403 h 244403"/>
                  <a:gd name="connsiteX4-29" fmla="*/ 0 w 798122"/>
                  <a:gd name="connsiteY4-30" fmla="*/ 0 h 244403"/>
                  <a:gd name="connsiteX0-31" fmla="*/ 0 w 800169"/>
                  <a:gd name="connsiteY0-32" fmla="*/ 0 h 244403"/>
                  <a:gd name="connsiteX1-33" fmla="*/ 718716 w 800169"/>
                  <a:gd name="connsiteY1-34" fmla="*/ 0 h 244403"/>
                  <a:gd name="connsiteX2-35" fmla="*/ 718716 w 800169"/>
                  <a:gd name="connsiteY2-36" fmla="*/ 244403 h 244403"/>
                  <a:gd name="connsiteX3-37" fmla="*/ 0 w 800169"/>
                  <a:gd name="connsiteY3-38" fmla="*/ 244403 h 244403"/>
                  <a:gd name="connsiteX4-39" fmla="*/ 0 w 800169"/>
                  <a:gd name="connsiteY4-40" fmla="*/ 0 h 244403"/>
                  <a:gd name="connsiteX0-41" fmla="*/ 0 w 806646"/>
                  <a:gd name="connsiteY0-42" fmla="*/ 0 h 244403"/>
                  <a:gd name="connsiteX1-43" fmla="*/ 718716 w 806646"/>
                  <a:gd name="connsiteY1-44" fmla="*/ 0 h 244403"/>
                  <a:gd name="connsiteX2-45" fmla="*/ 718716 w 806646"/>
                  <a:gd name="connsiteY2-46" fmla="*/ 244403 h 244403"/>
                  <a:gd name="connsiteX3-47" fmla="*/ 0 w 806646"/>
                  <a:gd name="connsiteY3-48" fmla="*/ 244403 h 244403"/>
                  <a:gd name="connsiteX4-49" fmla="*/ 0 w 806646"/>
                  <a:gd name="connsiteY4-50" fmla="*/ 0 h 244403"/>
                  <a:gd name="connsiteX0-51" fmla="*/ 0 w 813593"/>
                  <a:gd name="connsiteY0-52" fmla="*/ 0 h 244403"/>
                  <a:gd name="connsiteX1-53" fmla="*/ 718716 w 813593"/>
                  <a:gd name="connsiteY1-54" fmla="*/ 0 h 244403"/>
                  <a:gd name="connsiteX2-55" fmla="*/ 718716 w 813593"/>
                  <a:gd name="connsiteY2-56" fmla="*/ 244403 h 244403"/>
                  <a:gd name="connsiteX3-57" fmla="*/ 0 w 813593"/>
                  <a:gd name="connsiteY3-58" fmla="*/ 244403 h 244403"/>
                  <a:gd name="connsiteX4-59" fmla="*/ 0 w 813593"/>
                  <a:gd name="connsiteY4-60" fmla="*/ 0 h 24440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13593" h="244403">
                    <a:moveTo>
                      <a:pt x="0" y="0"/>
                    </a:moveTo>
                    <a:lnTo>
                      <a:pt x="718716" y="0"/>
                    </a:lnTo>
                    <a:cubicBezTo>
                      <a:pt x="823418" y="4687"/>
                      <a:pt x="865299" y="232737"/>
                      <a:pt x="718716" y="244403"/>
                    </a:cubicBezTo>
                    <a:lnTo>
                      <a:pt x="0" y="244403"/>
                    </a:lnTo>
                    <a:lnTo>
                      <a:pt x="0" y="0"/>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直角三角形 31"/>
              <p:cNvSpPr/>
              <p:nvPr/>
            </p:nvSpPr>
            <p:spPr>
              <a:xfrm flipH="1">
                <a:off x="6993772" y="3050611"/>
                <a:ext cx="623251" cy="165090"/>
              </a:xfrm>
              <a:prstGeom prst="r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矩形 38"/>
              <p:cNvSpPr/>
              <p:nvPr/>
            </p:nvSpPr>
            <p:spPr>
              <a:xfrm flipH="1">
                <a:off x="6803694" y="3272847"/>
                <a:ext cx="813330" cy="244460"/>
              </a:xfrm>
              <a:custGeom>
                <a:avLst/>
                <a:gdLst>
                  <a:gd name="connsiteX0" fmla="*/ 0 w 718716"/>
                  <a:gd name="connsiteY0" fmla="*/ 0 h 244403"/>
                  <a:gd name="connsiteX1" fmla="*/ 718716 w 718716"/>
                  <a:gd name="connsiteY1" fmla="*/ 0 h 244403"/>
                  <a:gd name="connsiteX2" fmla="*/ 718716 w 718716"/>
                  <a:gd name="connsiteY2" fmla="*/ 244403 h 244403"/>
                  <a:gd name="connsiteX3" fmla="*/ 0 w 718716"/>
                  <a:gd name="connsiteY3" fmla="*/ 244403 h 244403"/>
                  <a:gd name="connsiteX4" fmla="*/ 0 w 718716"/>
                  <a:gd name="connsiteY4" fmla="*/ 0 h 244403"/>
                  <a:gd name="connsiteX0-1" fmla="*/ 0 w 765250"/>
                  <a:gd name="connsiteY0-2" fmla="*/ 0 h 244403"/>
                  <a:gd name="connsiteX1-3" fmla="*/ 718716 w 765250"/>
                  <a:gd name="connsiteY1-4" fmla="*/ 0 h 244403"/>
                  <a:gd name="connsiteX2-5" fmla="*/ 718716 w 765250"/>
                  <a:gd name="connsiteY2-6" fmla="*/ 244403 h 244403"/>
                  <a:gd name="connsiteX3-7" fmla="*/ 0 w 765250"/>
                  <a:gd name="connsiteY3-8" fmla="*/ 244403 h 244403"/>
                  <a:gd name="connsiteX4-9" fmla="*/ 0 w 765250"/>
                  <a:gd name="connsiteY4-10" fmla="*/ 0 h 244403"/>
                  <a:gd name="connsiteX0-11" fmla="*/ 0 w 783864"/>
                  <a:gd name="connsiteY0-12" fmla="*/ 0 h 244403"/>
                  <a:gd name="connsiteX1-13" fmla="*/ 718716 w 783864"/>
                  <a:gd name="connsiteY1-14" fmla="*/ 0 h 244403"/>
                  <a:gd name="connsiteX2-15" fmla="*/ 718716 w 783864"/>
                  <a:gd name="connsiteY2-16" fmla="*/ 244403 h 244403"/>
                  <a:gd name="connsiteX3-17" fmla="*/ 0 w 783864"/>
                  <a:gd name="connsiteY3-18" fmla="*/ 244403 h 244403"/>
                  <a:gd name="connsiteX4-19" fmla="*/ 0 w 783864"/>
                  <a:gd name="connsiteY4-20" fmla="*/ 0 h 244403"/>
                  <a:gd name="connsiteX0-21" fmla="*/ 0 w 798122"/>
                  <a:gd name="connsiteY0-22" fmla="*/ 0 h 244403"/>
                  <a:gd name="connsiteX1-23" fmla="*/ 718716 w 798122"/>
                  <a:gd name="connsiteY1-24" fmla="*/ 0 h 244403"/>
                  <a:gd name="connsiteX2-25" fmla="*/ 718716 w 798122"/>
                  <a:gd name="connsiteY2-26" fmla="*/ 244403 h 244403"/>
                  <a:gd name="connsiteX3-27" fmla="*/ 0 w 798122"/>
                  <a:gd name="connsiteY3-28" fmla="*/ 244403 h 244403"/>
                  <a:gd name="connsiteX4-29" fmla="*/ 0 w 798122"/>
                  <a:gd name="connsiteY4-30" fmla="*/ 0 h 244403"/>
                  <a:gd name="connsiteX0-31" fmla="*/ 0 w 800169"/>
                  <a:gd name="connsiteY0-32" fmla="*/ 0 h 244403"/>
                  <a:gd name="connsiteX1-33" fmla="*/ 718716 w 800169"/>
                  <a:gd name="connsiteY1-34" fmla="*/ 0 h 244403"/>
                  <a:gd name="connsiteX2-35" fmla="*/ 718716 w 800169"/>
                  <a:gd name="connsiteY2-36" fmla="*/ 244403 h 244403"/>
                  <a:gd name="connsiteX3-37" fmla="*/ 0 w 800169"/>
                  <a:gd name="connsiteY3-38" fmla="*/ 244403 h 244403"/>
                  <a:gd name="connsiteX4-39" fmla="*/ 0 w 800169"/>
                  <a:gd name="connsiteY4-40" fmla="*/ 0 h 244403"/>
                  <a:gd name="connsiteX0-41" fmla="*/ 0 w 806646"/>
                  <a:gd name="connsiteY0-42" fmla="*/ 0 h 244403"/>
                  <a:gd name="connsiteX1-43" fmla="*/ 718716 w 806646"/>
                  <a:gd name="connsiteY1-44" fmla="*/ 0 h 244403"/>
                  <a:gd name="connsiteX2-45" fmla="*/ 718716 w 806646"/>
                  <a:gd name="connsiteY2-46" fmla="*/ 244403 h 244403"/>
                  <a:gd name="connsiteX3-47" fmla="*/ 0 w 806646"/>
                  <a:gd name="connsiteY3-48" fmla="*/ 244403 h 244403"/>
                  <a:gd name="connsiteX4-49" fmla="*/ 0 w 806646"/>
                  <a:gd name="connsiteY4-50" fmla="*/ 0 h 244403"/>
                  <a:gd name="connsiteX0-51" fmla="*/ 0 w 813593"/>
                  <a:gd name="connsiteY0-52" fmla="*/ 0 h 244403"/>
                  <a:gd name="connsiteX1-53" fmla="*/ 718716 w 813593"/>
                  <a:gd name="connsiteY1-54" fmla="*/ 0 h 244403"/>
                  <a:gd name="connsiteX2-55" fmla="*/ 718716 w 813593"/>
                  <a:gd name="connsiteY2-56" fmla="*/ 244403 h 244403"/>
                  <a:gd name="connsiteX3-57" fmla="*/ 0 w 813593"/>
                  <a:gd name="connsiteY3-58" fmla="*/ 244403 h 244403"/>
                  <a:gd name="connsiteX4-59" fmla="*/ 0 w 813593"/>
                  <a:gd name="connsiteY4-60" fmla="*/ 0 h 24440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13593" h="244403">
                    <a:moveTo>
                      <a:pt x="0" y="0"/>
                    </a:moveTo>
                    <a:lnTo>
                      <a:pt x="718716" y="0"/>
                    </a:lnTo>
                    <a:cubicBezTo>
                      <a:pt x="823418" y="4687"/>
                      <a:pt x="865299" y="232737"/>
                      <a:pt x="718716" y="244403"/>
                    </a:cubicBezTo>
                    <a:lnTo>
                      <a:pt x="0" y="244403"/>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4" name="矩形 38"/>
              <p:cNvSpPr/>
              <p:nvPr/>
            </p:nvSpPr>
            <p:spPr>
              <a:xfrm flipH="1">
                <a:off x="6886449" y="3304595"/>
                <a:ext cx="730574" cy="177789"/>
              </a:xfrm>
              <a:custGeom>
                <a:avLst/>
                <a:gdLst>
                  <a:gd name="connsiteX0" fmla="*/ 0 w 718716"/>
                  <a:gd name="connsiteY0" fmla="*/ 0 h 244403"/>
                  <a:gd name="connsiteX1" fmla="*/ 718716 w 718716"/>
                  <a:gd name="connsiteY1" fmla="*/ 0 h 244403"/>
                  <a:gd name="connsiteX2" fmla="*/ 718716 w 718716"/>
                  <a:gd name="connsiteY2" fmla="*/ 244403 h 244403"/>
                  <a:gd name="connsiteX3" fmla="*/ 0 w 718716"/>
                  <a:gd name="connsiteY3" fmla="*/ 244403 h 244403"/>
                  <a:gd name="connsiteX4" fmla="*/ 0 w 718716"/>
                  <a:gd name="connsiteY4" fmla="*/ 0 h 244403"/>
                  <a:gd name="connsiteX0-1" fmla="*/ 0 w 765250"/>
                  <a:gd name="connsiteY0-2" fmla="*/ 0 h 244403"/>
                  <a:gd name="connsiteX1-3" fmla="*/ 718716 w 765250"/>
                  <a:gd name="connsiteY1-4" fmla="*/ 0 h 244403"/>
                  <a:gd name="connsiteX2-5" fmla="*/ 718716 w 765250"/>
                  <a:gd name="connsiteY2-6" fmla="*/ 244403 h 244403"/>
                  <a:gd name="connsiteX3-7" fmla="*/ 0 w 765250"/>
                  <a:gd name="connsiteY3-8" fmla="*/ 244403 h 244403"/>
                  <a:gd name="connsiteX4-9" fmla="*/ 0 w 765250"/>
                  <a:gd name="connsiteY4-10" fmla="*/ 0 h 244403"/>
                  <a:gd name="connsiteX0-11" fmla="*/ 0 w 783864"/>
                  <a:gd name="connsiteY0-12" fmla="*/ 0 h 244403"/>
                  <a:gd name="connsiteX1-13" fmla="*/ 718716 w 783864"/>
                  <a:gd name="connsiteY1-14" fmla="*/ 0 h 244403"/>
                  <a:gd name="connsiteX2-15" fmla="*/ 718716 w 783864"/>
                  <a:gd name="connsiteY2-16" fmla="*/ 244403 h 244403"/>
                  <a:gd name="connsiteX3-17" fmla="*/ 0 w 783864"/>
                  <a:gd name="connsiteY3-18" fmla="*/ 244403 h 244403"/>
                  <a:gd name="connsiteX4-19" fmla="*/ 0 w 783864"/>
                  <a:gd name="connsiteY4-20" fmla="*/ 0 h 244403"/>
                  <a:gd name="connsiteX0-21" fmla="*/ 0 w 798122"/>
                  <a:gd name="connsiteY0-22" fmla="*/ 0 h 244403"/>
                  <a:gd name="connsiteX1-23" fmla="*/ 718716 w 798122"/>
                  <a:gd name="connsiteY1-24" fmla="*/ 0 h 244403"/>
                  <a:gd name="connsiteX2-25" fmla="*/ 718716 w 798122"/>
                  <a:gd name="connsiteY2-26" fmla="*/ 244403 h 244403"/>
                  <a:gd name="connsiteX3-27" fmla="*/ 0 w 798122"/>
                  <a:gd name="connsiteY3-28" fmla="*/ 244403 h 244403"/>
                  <a:gd name="connsiteX4-29" fmla="*/ 0 w 798122"/>
                  <a:gd name="connsiteY4-30" fmla="*/ 0 h 244403"/>
                  <a:gd name="connsiteX0-31" fmla="*/ 0 w 800169"/>
                  <a:gd name="connsiteY0-32" fmla="*/ 0 h 244403"/>
                  <a:gd name="connsiteX1-33" fmla="*/ 718716 w 800169"/>
                  <a:gd name="connsiteY1-34" fmla="*/ 0 h 244403"/>
                  <a:gd name="connsiteX2-35" fmla="*/ 718716 w 800169"/>
                  <a:gd name="connsiteY2-36" fmla="*/ 244403 h 244403"/>
                  <a:gd name="connsiteX3-37" fmla="*/ 0 w 800169"/>
                  <a:gd name="connsiteY3-38" fmla="*/ 244403 h 244403"/>
                  <a:gd name="connsiteX4-39" fmla="*/ 0 w 800169"/>
                  <a:gd name="connsiteY4-40" fmla="*/ 0 h 244403"/>
                  <a:gd name="connsiteX0-41" fmla="*/ 0 w 806646"/>
                  <a:gd name="connsiteY0-42" fmla="*/ 0 h 244403"/>
                  <a:gd name="connsiteX1-43" fmla="*/ 718716 w 806646"/>
                  <a:gd name="connsiteY1-44" fmla="*/ 0 h 244403"/>
                  <a:gd name="connsiteX2-45" fmla="*/ 718716 w 806646"/>
                  <a:gd name="connsiteY2-46" fmla="*/ 244403 h 244403"/>
                  <a:gd name="connsiteX3-47" fmla="*/ 0 w 806646"/>
                  <a:gd name="connsiteY3-48" fmla="*/ 244403 h 244403"/>
                  <a:gd name="connsiteX4-49" fmla="*/ 0 w 806646"/>
                  <a:gd name="connsiteY4-50" fmla="*/ 0 h 244403"/>
                  <a:gd name="connsiteX0-51" fmla="*/ 0 w 813593"/>
                  <a:gd name="connsiteY0-52" fmla="*/ 0 h 244403"/>
                  <a:gd name="connsiteX1-53" fmla="*/ 718716 w 813593"/>
                  <a:gd name="connsiteY1-54" fmla="*/ 0 h 244403"/>
                  <a:gd name="connsiteX2-55" fmla="*/ 718716 w 813593"/>
                  <a:gd name="connsiteY2-56" fmla="*/ 244403 h 244403"/>
                  <a:gd name="connsiteX3-57" fmla="*/ 0 w 813593"/>
                  <a:gd name="connsiteY3-58" fmla="*/ 244403 h 244403"/>
                  <a:gd name="connsiteX4-59" fmla="*/ 0 w 813593"/>
                  <a:gd name="connsiteY4-60" fmla="*/ 0 h 24440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13593" h="244403">
                    <a:moveTo>
                      <a:pt x="0" y="0"/>
                    </a:moveTo>
                    <a:lnTo>
                      <a:pt x="718716" y="0"/>
                    </a:lnTo>
                    <a:cubicBezTo>
                      <a:pt x="823418" y="4687"/>
                      <a:pt x="865299" y="232737"/>
                      <a:pt x="718716" y="244403"/>
                    </a:cubicBezTo>
                    <a:lnTo>
                      <a:pt x="0" y="244403"/>
                    </a:lnTo>
                    <a:lnTo>
                      <a:pt x="0" y="0"/>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5" name="直角三角形 34"/>
              <p:cNvSpPr/>
              <p:nvPr/>
            </p:nvSpPr>
            <p:spPr>
              <a:xfrm flipH="1">
                <a:off x="6993772" y="3318882"/>
                <a:ext cx="623251" cy="163503"/>
              </a:xfrm>
              <a:prstGeom prst="r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矩形 35"/>
              <p:cNvSpPr/>
              <p:nvPr/>
            </p:nvSpPr>
            <p:spPr>
              <a:xfrm>
                <a:off x="9005762" y="2802976"/>
                <a:ext cx="143529" cy="638137"/>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7" name="矩形 36"/>
              <p:cNvSpPr/>
              <p:nvPr/>
            </p:nvSpPr>
            <p:spPr>
              <a:xfrm>
                <a:off x="9169980" y="2768053"/>
                <a:ext cx="143528" cy="7429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8" name="矩形 37"/>
              <p:cNvSpPr/>
              <p:nvPr/>
            </p:nvSpPr>
            <p:spPr>
              <a:xfrm>
                <a:off x="8999298" y="2729955"/>
                <a:ext cx="149994" cy="5238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9" name="矩形 38"/>
              <p:cNvSpPr/>
              <p:nvPr/>
            </p:nvSpPr>
            <p:spPr>
              <a:xfrm>
                <a:off x="9003176" y="3458573"/>
                <a:ext cx="149994" cy="5238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0" name="矩形 39"/>
              <p:cNvSpPr/>
              <p:nvPr/>
            </p:nvSpPr>
            <p:spPr>
              <a:xfrm>
                <a:off x="8823442" y="2809325"/>
                <a:ext cx="144822" cy="638137"/>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矩形 40"/>
              <p:cNvSpPr/>
              <p:nvPr/>
            </p:nvSpPr>
            <p:spPr>
              <a:xfrm>
                <a:off x="8818270" y="2736305"/>
                <a:ext cx="149994" cy="5238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矩形 41"/>
              <p:cNvSpPr/>
              <p:nvPr/>
            </p:nvSpPr>
            <p:spPr>
              <a:xfrm>
                <a:off x="8822149" y="3464923"/>
                <a:ext cx="149994" cy="5238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矩形 42"/>
              <p:cNvSpPr/>
              <p:nvPr/>
            </p:nvSpPr>
            <p:spPr>
              <a:xfrm>
                <a:off x="8153641" y="3434763"/>
                <a:ext cx="636182" cy="730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4" name="矩形 43"/>
              <p:cNvSpPr/>
              <p:nvPr/>
            </p:nvSpPr>
            <p:spPr>
              <a:xfrm>
                <a:off x="8153641" y="3339518"/>
                <a:ext cx="636182" cy="730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5" name="矩形 44"/>
              <p:cNvSpPr/>
              <p:nvPr/>
            </p:nvSpPr>
            <p:spPr>
              <a:xfrm rot="10800000" flipH="1">
                <a:off x="9547998" y="2967216"/>
                <a:ext cx="72008" cy="612000"/>
              </a:xfrm>
              <a:prstGeom prst="rect">
                <a:avLst/>
              </a:prstGeom>
              <a:solidFill>
                <a:schemeClr val="tx2">
                  <a:lumMod val="60000"/>
                  <a:lumOff val="40000"/>
                </a:schemeClr>
              </a:solidFill>
              <a:ln>
                <a:noFill/>
              </a:ln>
              <a:scene3d>
                <a:camera prst="orthographicFront">
                  <a:rot lat="0" lon="0" rev="3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grpSp>
          <p:nvGrpSpPr>
            <p:cNvPr id="12" name="组合 46"/>
            <p:cNvGrpSpPr>
              <a:grpSpLocks/>
            </p:cNvGrpSpPr>
            <p:nvPr/>
          </p:nvGrpSpPr>
          <p:grpSpPr bwMode="auto">
            <a:xfrm>
              <a:off x="10380929" y="4071943"/>
              <a:ext cx="1633094" cy="957609"/>
              <a:chOff x="9925482" y="2571744"/>
              <a:chExt cx="1224980" cy="957609"/>
            </a:xfrm>
          </p:grpSpPr>
          <p:sp>
            <p:nvSpPr>
              <p:cNvPr id="16" name="矩形 15"/>
              <p:cNvSpPr/>
              <p:nvPr/>
            </p:nvSpPr>
            <p:spPr>
              <a:xfrm>
                <a:off x="9925941" y="2779645"/>
                <a:ext cx="143528" cy="7413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p:cNvSpPr/>
              <p:nvPr/>
            </p:nvSpPr>
            <p:spPr>
              <a:xfrm>
                <a:off x="10100503" y="2774883"/>
                <a:ext cx="143529" cy="74290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矩形 17"/>
              <p:cNvSpPr/>
              <p:nvPr/>
            </p:nvSpPr>
            <p:spPr>
              <a:xfrm>
                <a:off x="10439283" y="2884413"/>
                <a:ext cx="72411" cy="6349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9" name="矩形 18"/>
              <p:cNvSpPr/>
              <p:nvPr/>
            </p:nvSpPr>
            <p:spPr>
              <a:xfrm>
                <a:off x="10528504" y="2884413"/>
                <a:ext cx="72411" cy="6349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20" name="矩形 19"/>
              <p:cNvSpPr/>
              <p:nvPr/>
            </p:nvSpPr>
            <p:spPr>
              <a:xfrm>
                <a:off x="10277652" y="2811393"/>
                <a:ext cx="143528" cy="638137"/>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 name="矩形 20"/>
              <p:cNvSpPr/>
              <p:nvPr/>
            </p:nvSpPr>
            <p:spPr>
              <a:xfrm>
                <a:off x="10271186" y="2746310"/>
                <a:ext cx="149994" cy="5238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 name="矩形 21"/>
              <p:cNvSpPr/>
              <p:nvPr/>
            </p:nvSpPr>
            <p:spPr>
              <a:xfrm>
                <a:off x="10276358" y="3466992"/>
                <a:ext cx="148701" cy="5238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矩形 22"/>
              <p:cNvSpPr/>
              <p:nvPr/>
            </p:nvSpPr>
            <p:spPr>
              <a:xfrm>
                <a:off x="10637120" y="2773295"/>
                <a:ext cx="144822" cy="74290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4" name="组合 3"/>
              <p:cNvGrpSpPr>
                <a:grpSpLocks/>
              </p:cNvGrpSpPr>
              <p:nvPr/>
            </p:nvGrpSpPr>
            <p:grpSpPr bwMode="auto">
              <a:xfrm rot="5400000">
                <a:off x="10503611" y="2882502"/>
                <a:ext cx="957609" cy="336093"/>
                <a:chOff x="5533567" y="5687705"/>
                <a:chExt cx="813593" cy="244403"/>
              </a:xfrm>
            </p:grpSpPr>
            <p:sp>
              <p:nvSpPr>
                <p:cNvPr id="25" name="矩形 38"/>
                <p:cNvSpPr/>
                <p:nvPr/>
              </p:nvSpPr>
              <p:spPr>
                <a:xfrm flipH="1">
                  <a:off x="5533525" y="5687705"/>
                  <a:ext cx="813250" cy="244476"/>
                </a:xfrm>
                <a:custGeom>
                  <a:avLst/>
                  <a:gdLst>
                    <a:gd name="connsiteX0" fmla="*/ 0 w 718716"/>
                    <a:gd name="connsiteY0" fmla="*/ 0 h 244403"/>
                    <a:gd name="connsiteX1" fmla="*/ 718716 w 718716"/>
                    <a:gd name="connsiteY1" fmla="*/ 0 h 244403"/>
                    <a:gd name="connsiteX2" fmla="*/ 718716 w 718716"/>
                    <a:gd name="connsiteY2" fmla="*/ 244403 h 244403"/>
                    <a:gd name="connsiteX3" fmla="*/ 0 w 718716"/>
                    <a:gd name="connsiteY3" fmla="*/ 244403 h 244403"/>
                    <a:gd name="connsiteX4" fmla="*/ 0 w 718716"/>
                    <a:gd name="connsiteY4" fmla="*/ 0 h 244403"/>
                    <a:gd name="connsiteX0-1" fmla="*/ 0 w 765250"/>
                    <a:gd name="connsiteY0-2" fmla="*/ 0 h 244403"/>
                    <a:gd name="connsiteX1-3" fmla="*/ 718716 w 765250"/>
                    <a:gd name="connsiteY1-4" fmla="*/ 0 h 244403"/>
                    <a:gd name="connsiteX2-5" fmla="*/ 718716 w 765250"/>
                    <a:gd name="connsiteY2-6" fmla="*/ 244403 h 244403"/>
                    <a:gd name="connsiteX3-7" fmla="*/ 0 w 765250"/>
                    <a:gd name="connsiteY3-8" fmla="*/ 244403 h 244403"/>
                    <a:gd name="connsiteX4-9" fmla="*/ 0 w 765250"/>
                    <a:gd name="connsiteY4-10" fmla="*/ 0 h 244403"/>
                    <a:gd name="connsiteX0-11" fmla="*/ 0 w 783864"/>
                    <a:gd name="connsiteY0-12" fmla="*/ 0 h 244403"/>
                    <a:gd name="connsiteX1-13" fmla="*/ 718716 w 783864"/>
                    <a:gd name="connsiteY1-14" fmla="*/ 0 h 244403"/>
                    <a:gd name="connsiteX2-15" fmla="*/ 718716 w 783864"/>
                    <a:gd name="connsiteY2-16" fmla="*/ 244403 h 244403"/>
                    <a:gd name="connsiteX3-17" fmla="*/ 0 w 783864"/>
                    <a:gd name="connsiteY3-18" fmla="*/ 244403 h 244403"/>
                    <a:gd name="connsiteX4-19" fmla="*/ 0 w 783864"/>
                    <a:gd name="connsiteY4-20" fmla="*/ 0 h 244403"/>
                    <a:gd name="connsiteX0-21" fmla="*/ 0 w 798122"/>
                    <a:gd name="connsiteY0-22" fmla="*/ 0 h 244403"/>
                    <a:gd name="connsiteX1-23" fmla="*/ 718716 w 798122"/>
                    <a:gd name="connsiteY1-24" fmla="*/ 0 h 244403"/>
                    <a:gd name="connsiteX2-25" fmla="*/ 718716 w 798122"/>
                    <a:gd name="connsiteY2-26" fmla="*/ 244403 h 244403"/>
                    <a:gd name="connsiteX3-27" fmla="*/ 0 w 798122"/>
                    <a:gd name="connsiteY3-28" fmla="*/ 244403 h 244403"/>
                    <a:gd name="connsiteX4-29" fmla="*/ 0 w 798122"/>
                    <a:gd name="connsiteY4-30" fmla="*/ 0 h 244403"/>
                    <a:gd name="connsiteX0-31" fmla="*/ 0 w 800169"/>
                    <a:gd name="connsiteY0-32" fmla="*/ 0 h 244403"/>
                    <a:gd name="connsiteX1-33" fmla="*/ 718716 w 800169"/>
                    <a:gd name="connsiteY1-34" fmla="*/ 0 h 244403"/>
                    <a:gd name="connsiteX2-35" fmla="*/ 718716 w 800169"/>
                    <a:gd name="connsiteY2-36" fmla="*/ 244403 h 244403"/>
                    <a:gd name="connsiteX3-37" fmla="*/ 0 w 800169"/>
                    <a:gd name="connsiteY3-38" fmla="*/ 244403 h 244403"/>
                    <a:gd name="connsiteX4-39" fmla="*/ 0 w 800169"/>
                    <a:gd name="connsiteY4-40" fmla="*/ 0 h 244403"/>
                    <a:gd name="connsiteX0-41" fmla="*/ 0 w 806646"/>
                    <a:gd name="connsiteY0-42" fmla="*/ 0 h 244403"/>
                    <a:gd name="connsiteX1-43" fmla="*/ 718716 w 806646"/>
                    <a:gd name="connsiteY1-44" fmla="*/ 0 h 244403"/>
                    <a:gd name="connsiteX2-45" fmla="*/ 718716 w 806646"/>
                    <a:gd name="connsiteY2-46" fmla="*/ 244403 h 244403"/>
                    <a:gd name="connsiteX3-47" fmla="*/ 0 w 806646"/>
                    <a:gd name="connsiteY3-48" fmla="*/ 244403 h 244403"/>
                    <a:gd name="connsiteX4-49" fmla="*/ 0 w 806646"/>
                    <a:gd name="connsiteY4-50" fmla="*/ 0 h 244403"/>
                    <a:gd name="connsiteX0-51" fmla="*/ 0 w 813593"/>
                    <a:gd name="connsiteY0-52" fmla="*/ 0 h 244403"/>
                    <a:gd name="connsiteX1-53" fmla="*/ 718716 w 813593"/>
                    <a:gd name="connsiteY1-54" fmla="*/ 0 h 244403"/>
                    <a:gd name="connsiteX2-55" fmla="*/ 718716 w 813593"/>
                    <a:gd name="connsiteY2-56" fmla="*/ 244403 h 244403"/>
                    <a:gd name="connsiteX3-57" fmla="*/ 0 w 813593"/>
                    <a:gd name="connsiteY3-58" fmla="*/ 244403 h 244403"/>
                    <a:gd name="connsiteX4-59" fmla="*/ 0 w 813593"/>
                    <a:gd name="connsiteY4-60" fmla="*/ 0 h 24440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13593" h="244403">
                      <a:moveTo>
                        <a:pt x="0" y="0"/>
                      </a:moveTo>
                      <a:lnTo>
                        <a:pt x="718716" y="0"/>
                      </a:lnTo>
                      <a:cubicBezTo>
                        <a:pt x="823418" y="4687"/>
                        <a:pt x="865299" y="232737"/>
                        <a:pt x="718716" y="244403"/>
                      </a:cubicBezTo>
                      <a:lnTo>
                        <a:pt x="0" y="244403"/>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 name="矩形 38"/>
                <p:cNvSpPr/>
                <p:nvPr/>
              </p:nvSpPr>
              <p:spPr>
                <a:xfrm flipH="1">
                  <a:off x="5615794" y="5725317"/>
                  <a:ext cx="730981" cy="177715"/>
                </a:xfrm>
                <a:custGeom>
                  <a:avLst/>
                  <a:gdLst>
                    <a:gd name="connsiteX0" fmla="*/ 0 w 718716"/>
                    <a:gd name="connsiteY0" fmla="*/ 0 h 244403"/>
                    <a:gd name="connsiteX1" fmla="*/ 718716 w 718716"/>
                    <a:gd name="connsiteY1" fmla="*/ 0 h 244403"/>
                    <a:gd name="connsiteX2" fmla="*/ 718716 w 718716"/>
                    <a:gd name="connsiteY2" fmla="*/ 244403 h 244403"/>
                    <a:gd name="connsiteX3" fmla="*/ 0 w 718716"/>
                    <a:gd name="connsiteY3" fmla="*/ 244403 h 244403"/>
                    <a:gd name="connsiteX4" fmla="*/ 0 w 718716"/>
                    <a:gd name="connsiteY4" fmla="*/ 0 h 244403"/>
                    <a:gd name="connsiteX0-1" fmla="*/ 0 w 765250"/>
                    <a:gd name="connsiteY0-2" fmla="*/ 0 h 244403"/>
                    <a:gd name="connsiteX1-3" fmla="*/ 718716 w 765250"/>
                    <a:gd name="connsiteY1-4" fmla="*/ 0 h 244403"/>
                    <a:gd name="connsiteX2-5" fmla="*/ 718716 w 765250"/>
                    <a:gd name="connsiteY2-6" fmla="*/ 244403 h 244403"/>
                    <a:gd name="connsiteX3-7" fmla="*/ 0 w 765250"/>
                    <a:gd name="connsiteY3-8" fmla="*/ 244403 h 244403"/>
                    <a:gd name="connsiteX4-9" fmla="*/ 0 w 765250"/>
                    <a:gd name="connsiteY4-10" fmla="*/ 0 h 244403"/>
                    <a:gd name="connsiteX0-11" fmla="*/ 0 w 783864"/>
                    <a:gd name="connsiteY0-12" fmla="*/ 0 h 244403"/>
                    <a:gd name="connsiteX1-13" fmla="*/ 718716 w 783864"/>
                    <a:gd name="connsiteY1-14" fmla="*/ 0 h 244403"/>
                    <a:gd name="connsiteX2-15" fmla="*/ 718716 w 783864"/>
                    <a:gd name="connsiteY2-16" fmla="*/ 244403 h 244403"/>
                    <a:gd name="connsiteX3-17" fmla="*/ 0 w 783864"/>
                    <a:gd name="connsiteY3-18" fmla="*/ 244403 h 244403"/>
                    <a:gd name="connsiteX4-19" fmla="*/ 0 w 783864"/>
                    <a:gd name="connsiteY4-20" fmla="*/ 0 h 244403"/>
                    <a:gd name="connsiteX0-21" fmla="*/ 0 w 798122"/>
                    <a:gd name="connsiteY0-22" fmla="*/ 0 h 244403"/>
                    <a:gd name="connsiteX1-23" fmla="*/ 718716 w 798122"/>
                    <a:gd name="connsiteY1-24" fmla="*/ 0 h 244403"/>
                    <a:gd name="connsiteX2-25" fmla="*/ 718716 w 798122"/>
                    <a:gd name="connsiteY2-26" fmla="*/ 244403 h 244403"/>
                    <a:gd name="connsiteX3-27" fmla="*/ 0 w 798122"/>
                    <a:gd name="connsiteY3-28" fmla="*/ 244403 h 244403"/>
                    <a:gd name="connsiteX4-29" fmla="*/ 0 w 798122"/>
                    <a:gd name="connsiteY4-30" fmla="*/ 0 h 244403"/>
                    <a:gd name="connsiteX0-31" fmla="*/ 0 w 800169"/>
                    <a:gd name="connsiteY0-32" fmla="*/ 0 h 244403"/>
                    <a:gd name="connsiteX1-33" fmla="*/ 718716 w 800169"/>
                    <a:gd name="connsiteY1-34" fmla="*/ 0 h 244403"/>
                    <a:gd name="connsiteX2-35" fmla="*/ 718716 w 800169"/>
                    <a:gd name="connsiteY2-36" fmla="*/ 244403 h 244403"/>
                    <a:gd name="connsiteX3-37" fmla="*/ 0 w 800169"/>
                    <a:gd name="connsiteY3-38" fmla="*/ 244403 h 244403"/>
                    <a:gd name="connsiteX4-39" fmla="*/ 0 w 800169"/>
                    <a:gd name="connsiteY4-40" fmla="*/ 0 h 244403"/>
                    <a:gd name="connsiteX0-41" fmla="*/ 0 w 806646"/>
                    <a:gd name="connsiteY0-42" fmla="*/ 0 h 244403"/>
                    <a:gd name="connsiteX1-43" fmla="*/ 718716 w 806646"/>
                    <a:gd name="connsiteY1-44" fmla="*/ 0 h 244403"/>
                    <a:gd name="connsiteX2-45" fmla="*/ 718716 w 806646"/>
                    <a:gd name="connsiteY2-46" fmla="*/ 244403 h 244403"/>
                    <a:gd name="connsiteX3-47" fmla="*/ 0 w 806646"/>
                    <a:gd name="connsiteY3-48" fmla="*/ 244403 h 244403"/>
                    <a:gd name="connsiteX4-49" fmla="*/ 0 w 806646"/>
                    <a:gd name="connsiteY4-50" fmla="*/ 0 h 244403"/>
                    <a:gd name="connsiteX0-51" fmla="*/ 0 w 813593"/>
                    <a:gd name="connsiteY0-52" fmla="*/ 0 h 244403"/>
                    <a:gd name="connsiteX1-53" fmla="*/ 718716 w 813593"/>
                    <a:gd name="connsiteY1-54" fmla="*/ 0 h 244403"/>
                    <a:gd name="connsiteX2-55" fmla="*/ 718716 w 813593"/>
                    <a:gd name="connsiteY2-56" fmla="*/ 244403 h 244403"/>
                    <a:gd name="connsiteX3-57" fmla="*/ 0 w 813593"/>
                    <a:gd name="connsiteY3-58" fmla="*/ 244403 h 244403"/>
                    <a:gd name="connsiteX4-59" fmla="*/ 0 w 813593"/>
                    <a:gd name="connsiteY4-60" fmla="*/ 0 h 24440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13593" h="244403">
                      <a:moveTo>
                        <a:pt x="0" y="0"/>
                      </a:moveTo>
                      <a:lnTo>
                        <a:pt x="718716" y="0"/>
                      </a:lnTo>
                      <a:cubicBezTo>
                        <a:pt x="823418" y="4687"/>
                        <a:pt x="865299" y="232737"/>
                        <a:pt x="718716" y="244403"/>
                      </a:cubicBezTo>
                      <a:lnTo>
                        <a:pt x="0" y="244403"/>
                      </a:lnTo>
                      <a:lnTo>
                        <a:pt x="0" y="0"/>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直角三角形 26"/>
                <p:cNvSpPr/>
                <p:nvPr/>
              </p:nvSpPr>
              <p:spPr>
                <a:xfrm flipH="1">
                  <a:off x="5723688" y="5738481"/>
                  <a:ext cx="623087" cy="164551"/>
                </a:xfrm>
                <a:prstGeom prst="r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pic>
          <p:nvPicPr>
            <p:cNvPr id="13" name="图片 62" descr="机器人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6160" y="3786190"/>
              <a:ext cx="801973" cy="73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63" descr="机器人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99973" y="4071942"/>
              <a:ext cx="880308" cy="761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64" descr="机器人3.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3304" y="3357562"/>
              <a:ext cx="852686" cy="99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46" name="直接连接符 45"/>
          <p:cNvCxnSpPr/>
          <p:nvPr userDrawn="1"/>
        </p:nvCxnSpPr>
        <p:spPr>
          <a:xfrm rot="16200000" flipH="1">
            <a:off x="488156" y="2631282"/>
            <a:ext cx="357187" cy="38100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rot="16200000" flipH="1">
            <a:off x="1238250" y="2667000"/>
            <a:ext cx="285750" cy="9525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rot="5400000">
            <a:off x="1893093" y="2631282"/>
            <a:ext cx="500063" cy="9525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userDrawn="1"/>
        </p:nvCxnSpPr>
        <p:spPr>
          <a:xfrm rot="5400000">
            <a:off x="2702718" y="2821782"/>
            <a:ext cx="214313" cy="28575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userDrawn="1"/>
        </p:nvCxnSpPr>
        <p:spPr>
          <a:xfrm rot="10800000" flipV="1">
            <a:off x="2952750" y="3214688"/>
            <a:ext cx="571500" cy="214312"/>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2" name="组合 54"/>
          <p:cNvGrpSpPr>
            <a:grpSpLocks/>
          </p:cNvGrpSpPr>
          <p:nvPr userDrawn="1"/>
        </p:nvGrpSpPr>
        <p:grpSpPr bwMode="auto">
          <a:xfrm>
            <a:off x="0" y="3000375"/>
            <a:ext cx="12190413" cy="2790825"/>
            <a:chOff x="0" y="3000375"/>
            <a:chExt cx="12190413" cy="2790825"/>
          </a:xfrm>
        </p:grpSpPr>
        <p:pic>
          <p:nvPicPr>
            <p:cNvPr id="53" name="图片 50" descr="人工智能.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5164" y="3000375"/>
              <a:ext cx="10717211"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 name="组合 53"/>
            <p:cNvGrpSpPr/>
            <p:nvPr userDrawn="1"/>
          </p:nvGrpSpPr>
          <p:grpSpPr>
            <a:xfrm>
              <a:off x="0" y="4929198"/>
              <a:ext cx="12190413" cy="142876"/>
              <a:chOff x="1" y="5360074"/>
              <a:chExt cx="9374634" cy="157158"/>
            </a:xfrm>
            <a:solidFill>
              <a:schemeClr val="accent1">
                <a:lumMod val="50000"/>
              </a:schemeClr>
            </a:solidFill>
          </p:grpSpPr>
          <p:sp>
            <p:nvSpPr>
              <p:cNvPr id="55" name="矩形 54"/>
              <p:cNvSpPr/>
              <p:nvPr/>
            </p:nvSpPr>
            <p:spPr>
              <a:xfrm>
                <a:off x="1" y="5360074"/>
                <a:ext cx="4355976" cy="157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6" name="矩形 55"/>
              <p:cNvSpPr/>
              <p:nvPr/>
            </p:nvSpPr>
            <p:spPr>
              <a:xfrm>
                <a:off x="4355976" y="5360074"/>
                <a:ext cx="5018659" cy="157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2" name="标题 1"/>
          <p:cNvSpPr>
            <a:spLocks noGrp="1"/>
          </p:cNvSpPr>
          <p:nvPr>
            <p:ph type="ctrTitle"/>
          </p:nvPr>
        </p:nvSpPr>
        <p:spPr>
          <a:xfrm>
            <a:off x="5522912" y="1587496"/>
            <a:ext cx="6038849" cy="817568"/>
          </a:xfrm>
          <a:prstGeom prst="rect">
            <a:avLst/>
          </a:prstGeom>
        </p:spPr>
        <p:txBody>
          <a:bodyPr/>
          <a:lstStyle>
            <a:lvl1pPr algn="r">
              <a:defRPr sz="32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副标题 2"/>
          <p:cNvSpPr>
            <a:spLocks noGrp="1"/>
          </p:cNvSpPr>
          <p:nvPr>
            <p:ph type="subTitle" idx="1"/>
          </p:nvPr>
        </p:nvSpPr>
        <p:spPr>
          <a:xfrm>
            <a:off x="5522912" y="1138107"/>
            <a:ext cx="5411788" cy="409182"/>
          </a:xfrm>
          <a:prstGeom prst="rect">
            <a:avLst/>
          </a:prstGeom>
        </p:spPr>
        <p:txBody>
          <a:bodyPr/>
          <a:lstStyle>
            <a:lvl1pPr marL="0" indent="0" algn="l">
              <a:buNone/>
              <a:defRPr sz="2000">
                <a:solidFill>
                  <a:schemeClr val="tx1">
                    <a:tint val="75000"/>
                  </a:schemeClr>
                </a:solidFill>
                <a:latin typeface="微软雅黑" panose="020B0503020204020204" pitchFamily="34" charset="-122"/>
                <a:ea typeface="微软雅黑"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pic>
        <p:nvPicPr>
          <p:cNvPr id="58" name="图片 57">
            <a:extLst>
              <a:ext uri="{FF2B5EF4-FFF2-40B4-BE49-F238E27FC236}">
                <a16:creationId xmlns:a16="http://schemas.microsoft.com/office/drawing/2014/main" id="{2E0ED24D-102F-4355-93E2-F1D43DBA27D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2190750" cy="548654"/>
          </a:xfrm>
          <a:prstGeom prst="rect">
            <a:avLst/>
          </a:prstGeom>
        </p:spPr>
      </p:pic>
    </p:spTree>
    <p:extLst>
      <p:ext uri="{BB962C8B-B14F-4D97-AF65-F5344CB8AC3E}">
        <p14:creationId xmlns:p14="http://schemas.microsoft.com/office/powerpoint/2010/main" val="3174806973"/>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cxnSp>
        <p:nvCxnSpPr>
          <p:cNvPr id="3" name="直接连接符 2"/>
          <p:cNvCxnSpPr/>
          <p:nvPr userDrawn="1"/>
        </p:nvCxnSpPr>
        <p:spPr>
          <a:xfrm>
            <a:off x="6772275" y="1857375"/>
            <a:ext cx="456088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框 6"/>
          <p:cNvSpPr txBox="1">
            <a:spLocks noChangeArrowheads="1"/>
          </p:cNvSpPr>
          <p:nvPr userDrawn="1"/>
        </p:nvSpPr>
        <p:spPr bwMode="auto">
          <a:xfrm>
            <a:off x="7912100" y="1262063"/>
            <a:ext cx="1549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defRPr/>
            </a:pPr>
            <a:r>
              <a:rPr lang="zh-CN" altLang="en-US" dirty="0">
                <a:latin typeface="微软雅黑" panose="020B0503020204020204" pitchFamily="34" charset="-122"/>
                <a:ea typeface="微软雅黑" panose="020B0503020204020204" pitchFamily="34" charset="-122"/>
              </a:rPr>
              <a:t>目 录</a:t>
            </a:r>
          </a:p>
        </p:txBody>
      </p:sp>
      <p:cxnSp>
        <p:nvCxnSpPr>
          <p:cNvPr id="5" name="直接连接符 4"/>
          <p:cNvCxnSpPr/>
          <p:nvPr userDrawn="1"/>
        </p:nvCxnSpPr>
        <p:spPr>
          <a:xfrm>
            <a:off x="11333163" y="1857375"/>
            <a:ext cx="0" cy="40655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rot="10800000" flipV="1">
            <a:off x="900113" y="5929313"/>
            <a:ext cx="10433050" cy="31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a:off x="6786023" y="5806404"/>
            <a:ext cx="4095203" cy="142876"/>
            <a:chOff x="1" y="5360074"/>
            <a:chExt cx="9374634" cy="157158"/>
          </a:xfrm>
          <a:solidFill>
            <a:schemeClr val="accent1">
              <a:lumMod val="50000"/>
            </a:schemeClr>
          </a:solidFill>
        </p:grpSpPr>
        <p:sp>
          <p:nvSpPr>
            <p:cNvPr id="8" name="矩形 7"/>
            <p:cNvSpPr/>
            <p:nvPr/>
          </p:nvSpPr>
          <p:spPr>
            <a:xfrm>
              <a:off x="1" y="5360074"/>
              <a:ext cx="4355976" cy="157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4355976" y="5360074"/>
              <a:ext cx="5018659" cy="157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cxnSp>
        <p:nvCxnSpPr>
          <p:cNvPr id="10" name="肘形连接符 9"/>
          <p:cNvCxnSpPr/>
          <p:nvPr userDrawn="1"/>
        </p:nvCxnSpPr>
        <p:spPr>
          <a:xfrm>
            <a:off x="0" y="652124"/>
            <a:ext cx="12190413" cy="142875"/>
          </a:xfrm>
          <a:prstGeom prst="bentConnector3">
            <a:avLst>
              <a:gd name="adj1" fmla="val 45499"/>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pic>
        <p:nvPicPr>
          <p:cNvPr id="11" name="图片 56" descr="机器人4.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67813" y="1143000"/>
            <a:ext cx="909637"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52" descr="11.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81813" y="2357438"/>
            <a:ext cx="3736975" cy="350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id="{8ECEFBED-BDA6-4A86-99EA-A6A8C20772B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85214"/>
            <a:ext cx="2190750" cy="548654"/>
          </a:xfrm>
          <a:prstGeom prst="rect">
            <a:avLst/>
          </a:prstGeom>
        </p:spPr>
      </p:pic>
      <p:cxnSp>
        <p:nvCxnSpPr>
          <p:cNvPr id="16" name="直接连接符 15">
            <a:extLst>
              <a:ext uri="{FF2B5EF4-FFF2-40B4-BE49-F238E27FC236}">
                <a16:creationId xmlns:a16="http://schemas.microsoft.com/office/drawing/2014/main" id="{69A85A01-3ABB-4802-954F-6E915D07F05A}"/>
              </a:ext>
            </a:extLst>
          </p:cNvPr>
          <p:cNvCxnSpPr/>
          <p:nvPr userDrawn="1"/>
        </p:nvCxnSpPr>
        <p:spPr>
          <a:xfrm flipV="1">
            <a:off x="1198662" y="2015157"/>
            <a:ext cx="0" cy="393412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876708"/>
      </p:ext>
    </p:extLst>
  </p:cSld>
  <p:clrMapOvr>
    <a:masterClrMapping/>
  </p:clrMapOvr>
  <p:transition spd="slow" advClick="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5" name="肘形连接符 4"/>
          <p:cNvCxnSpPr/>
          <p:nvPr userDrawn="1"/>
        </p:nvCxnSpPr>
        <p:spPr>
          <a:xfrm>
            <a:off x="0" y="785813"/>
            <a:ext cx="12190413" cy="214312"/>
          </a:xfrm>
          <a:prstGeom prst="bentConnector3">
            <a:avLst>
              <a:gd name="adj1" fmla="val 46666"/>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userDrawn="1"/>
        </p:nvSpPr>
        <p:spPr>
          <a:xfrm rot="10800000" flipV="1">
            <a:off x="0" y="6429375"/>
            <a:ext cx="12190413" cy="7143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8" name="图片 25" descr="机器人1.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509375" y="5845175"/>
            <a:ext cx="636588"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881222" y="211789"/>
            <a:ext cx="4104456" cy="429915"/>
          </a:xfrm>
          <a:prstGeom prst="rect">
            <a:avLst/>
          </a:prstGeom>
        </p:spPr>
        <p:txBody>
          <a:bodyPr/>
          <a:lstStyle>
            <a:lvl1pPr algn="l">
              <a:defRPr sz="24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637991" y="1237746"/>
            <a:ext cx="10971213" cy="4525963"/>
          </a:xfrm>
          <a:prstGeom prst="rect">
            <a:avLst/>
          </a:prstGeom>
        </p:spPr>
        <p:txBody>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日期占位符 17"/>
          <p:cNvSpPr>
            <a:spLocks noGrp="1"/>
          </p:cNvSpPr>
          <p:nvPr>
            <p:ph type="dt" sz="half" idx="14"/>
          </p:nvPr>
        </p:nvSpPr>
        <p:spPr>
          <a:xfrm>
            <a:off x="638175" y="6480175"/>
            <a:ext cx="2844800" cy="363538"/>
          </a:xfrm>
          <a:prstGeom prst="rect">
            <a:avLst/>
          </a:prstGeom>
        </p:spPr>
        <p:txBody>
          <a:bodyPr/>
          <a:lstStyle>
            <a:lvl1pPr>
              <a:defRPr sz="14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fld id="{050C1107-F804-4051-8475-6431D7F2CAB6}" type="datetimeFigureOut">
              <a:rPr lang="zh-CN" altLang="en-US"/>
              <a:pPr>
                <a:defRPr/>
              </a:pPr>
              <a:t>2023/5/12</a:t>
            </a:fld>
            <a:endParaRPr lang="zh-CN" altLang="en-US"/>
          </a:p>
        </p:txBody>
      </p:sp>
      <p:sp>
        <p:nvSpPr>
          <p:cNvPr id="11" name="灯片编号占位符 19"/>
          <p:cNvSpPr>
            <a:spLocks noGrp="1"/>
          </p:cNvSpPr>
          <p:nvPr>
            <p:ph type="sldNum" sz="quarter" idx="15"/>
          </p:nvPr>
        </p:nvSpPr>
        <p:spPr>
          <a:xfrm>
            <a:off x="8797925" y="6478588"/>
            <a:ext cx="2844800" cy="365125"/>
          </a:xfrm>
          <a:prstGeom prst="rect">
            <a:avLst/>
          </a:prstGeom>
        </p:spPr>
        <p:txBody>
          <a:bodyPr/>
          <a:lstStyle>
            <a:lvl1pPr algn="r">
              <a:defRPr sz="14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defRPr/>
            </a:pPr>
            <a:fld id="{123AFA4C-E1ED-416F-B485-7DD44BB7A704}" type="slidenum">
              <a:rPr lang="zh-CN" altLang="en-US"/>
              <a:pPr>
                <a:defRPr/>
              </a:pPr>
              <a:t>‹#›</a:t>
            </a:fld>
            <a:endParaRPr lang="zh-CN" altLang="en-US" dirty="0"/>
          </a:p>
        </p:txBody>
      </p:sp>
      <p:pic>
        <p:nvPicPr>
          <p:cNvPr id="12" name="图片 11">
            <a:extLst>
              <a:ext uri="{FF2B5EF4-FFF2-40B4-BE49-F238E27FC236}">
                <a16:creationId xmlns:a16="http://schemas.microsoft.com/office/drawing/2014/main" id="{6A9C8C30-2670-4271-BAD2-8C3FAA27835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814" y="141865"/>
            <a:ext cx="794181" cy="595986"/>
          </a:xfrm>
          <a:prstGeom prst="rect">
            <a:avLst/>
          </a:prstGeom>
        </p:spPr>
      </p:pic>
    </p:spTree>
    <p:extLst>
      <p:ext uri="{BB962C8B-B14F-4D97-AF65-F5344CB8AC3E}">
        <p14:creationId xmlns:p14="http://schemas.microsoft.com/office/powerpoint/2010/main" val="3431934385"/>
      </p:ext>
    </p:extLst>
  </p:cSld>
  <p:clrMapOvr>
    <a:masterClrMapping/>
  </p:clrMapOvr>
  <p:transition spd="slow" advClick="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cxnSp>
        <p:nvCxnSpPr>
          <p:cNvPr id="4" name="直接连接符 3"/>
          <p:cNvCxnSpPr/>
          <p:nvPr userDrawn="1"/>
        </p:nvCxnSpPr>
        <p:spPr>
          <a:xfrm>
            <a:off x="5203825" y="2401888"/>
            <a:ext cx="6086475" cy="0"/>
          </a:xfrm>
          <a:prstGeom prst="line">
            <a:avLst/>
          </a:prstGeom>
          <a:ln w="127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矩形 4"/>
          <p:cNvSpPr/>
          <p:nvPr userDrawn="1"/>
        </p:nvSpPr>
        <p:spPr>
          <a:xfrm>
            <a:off x="0" y="2500313"/>
            <a:ext cx="12190413" cy="1628775"/>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6" name="矩形 5"/>
          <p:cNvSpPr/>
          <p:nvPr userDrawn="1"/>
        </p:nvSpPr>
        <p:spPr>
          <a:xfrm>
            <a:off x="11453813" y="3260725"/>
            <a:ext cx="192087" cy="6381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userDrawn="1"/>
        </p:nvSpPr>
        <p:spPr>
          <a:xfrm>
            <a:off x="11674475" y="3224213"/>
            <a:ext cx="192088" cy="74295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11463338" y="3186113"/>
            <a:ext cx="200025" cy="523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userDrawn="1"/>
        </p:nvSpPr>
        <p:spPr>
          <a:xfrm>
            <a:off x="11452225" y="3914775"/>
            <a:ext cx="200025" cy="523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矩形 9"/>
          <p:cNvSpPr/>
          <p:nvPr userDrawn="1"/>
        </p:nvSpPr>
        <p:spPr>
          <a:xfrm>
            <a:off x="11212513" y="3265488"/>
            <a:ext cx="192087" cy="6381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矩形 10"/>
          <p:cNvSpPr/>
          <p:nvPr userDrawn="1"/>
        </p:nvSpPr>
        <p:spPr>
          <a:xfrm>
            <a:off x="11222038" y="3192463"/>
            <a:ext cx="200025" cy="523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矩形 11"/>
          <p:cNvSpPr/>
          <p:nvPr userDrawn="1"/>
        </p:nvSpPr>
        <p:spPr>
          <a:xfrm>
            <a:off x="11210925" y="3921125"/>
            <a:ext cx="200025" cy="523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矩形 12"/>
          <p:cNvSpPr/>
          <p:nvPr userDrawn="1"/>
        </p:nvSpPr>
        <p:spPr>
          <a:xfrm>
            <a:off x="10318750" y="3890963"/>
            <a:ext cx="847725" cy="730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4" name="矩形 13"/>
          <p:cNvSpPr/>
          <p:nvPr userDrawn="1"/>
        </p:nvSpPr>
        <p:spPr>
          <a:xfrm>
            <a:off x="10318750" y="3797300"/>
            <a:ext cx="847725" cy="7143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5" name="矩形 14"/>
          <p:cNvSpPr/>
          <p:nvPr userDrawn="1"/>
        </p:nvSpPr>
        <p:spPr>
          <a:xfrm rot="16200000" flipH="1">
            <a:off x="10845843" y="3115890"/>
            <a:ext cx="72008" cy="815894"/>
          </a:xfrm>
          <a:prstGeom prst="rect">
            <a:avLst/>
          </a:prstGeom>
          <a:solidFill>
            <a:schemeClr val="bg1"/>
          </a:solidFill>
          <a:ln>
            <a:noFill/>
          </a:ln>
          <a:scene3d>
            <a:camera prst="orthographicFront">
              <a:rot lat="0" lon="0" rev="3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16" name="图片 18" descr="机器人1.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10875" y="1857375"/>
            <a:ext cx="635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450335" y="1845341"/>
            <a:ext cx="5204965" cy="556547"/>
          </a:xfrm>
          <a:prstGeom prst="rect">
            <a:avLst/>
          </a:prstGeom>
        </p:spPr>
        <p:txBody>
          <a:bodyPr/>
          <a:lstStyle>
            <a:lvl1pPr>
              <a:defRPr sz="32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24" name="文本占位符 2"/>
          <p:cNvSpPr>
            <a:spLocks noGrp="1"/>
          </p:cNvSpPr>
          <p:nvPr>
            <p:ph type="body" idx="13"/>
          </p:nvPr>
        </p:nvSpPr>
        <p:spPr>
          <a:xfrm>
            <a:off x="1127512" y="3232951"/>
            <a:ext cx="9093976" cy="309562"/>
          </a:xfrm>
          <a:prstGeom prst="rect">
            <a:avLst/>
          </a:prstGeom>
        </p:spPr>
        <p:txBody>
          <a:bodyPr anchor="b"/>
          <a:lstStyle>
            <a:lvl1pPr marL="0" indent="0" algn="ctr">
              <a:buNone/>
              <a:defRPr sz="1800">
                <a:solidFill>
                  <a:schemeClr val="bg1">
                    <a:lumMod val="85000"/>
                  </a:schemeClr>
                </a:solidFill>
                <a:latin typeface="微软雅黑" panose="020B0503020204020204" pitchFamily="34" charset="-122"/>
                <a:ea typeface="微软雅黑"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pic>
        <p:nvPicPr>
          <p:cNvPr id="19" name="图片 18">
            <a:extLst>
              <a:ext uri="{FF2B5EF4-FFF2-40B4-BE49-F238E27FC236}">
                <a16:creationId xmlns:a16="http://schemas.microsoft.com/office/drawing/2014/main" id="{478B7692-D8E5-4984-9963-D39BC95D7C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190750" cy="548654"/>
          </a:xfrm>
          <a:prstGeom prst="rect">
            <a:avLst/>
          </a:prstGeom>
        </p:spPr>
      </p:pic>
    </p:spTree>
    <p:extLst>
      <p:ext uri="{BB962C8B-B14F-4D97-AF65-F5344CB8AC3E}">
        <p14:creationId xmlns:p14="http://schemas.microsoft.com/office/powerpoint/2010/main" val="2232503125"/>
      </p:ext>
    </p:extLst>
  </p:cSld>
  <p:clrMapOvr>
    <a:masterClrMapping/>
  </p:clrMapOvr>
  <p:transition spd="slow" advClick="0">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Lst>
  <p:transition advClick="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DF0808-0384-72B9-9AE2-EC126D6CBBDC}"/>
              </a:ext>
            </a:extLst>
          </p:cNvPr>
          <p:cNvSpPr>
            <a:spLocks noGrp="1"/>
          </p:cNvSpPr>
          <p:nvPr>
            <p:ph type="ctrTitle"/>
          </p:nvPr>
        </p:nvSpPr>
        <p:spPr>
          <a:xfrm>
            <a:off x="4727054" y="1587496"/>
            <a:ext cx="6834707" cy="817568"/>
          </a:xfrm>
        </p:spPr>
        <p:txBody>
          <a:bodyPr/>
          <a:lstStyle/>
          <a:p>
            <a:r>
              <a:rPr lang="zh-CN" altLang="en-US" sz="3200" dirty="0">
                <a:latin typeface="宋体" panose="02010600030101010101" pitchFamily="2" charset="-122"/>
                <a:ea typeface="宋体" panose="02010600030101010101" pitchFamily="2" charset="-122"/>
              </a:rPr>
              <a:t>基于</a:t>
            </a:r>
            <a:r>
              <a:rPr lang="en-US" altLang="zh-CN" sz="3200" dirty="0">
                <a:latin typeface="宋体" panose="02010600030101010101" pitchFamily="2" charset="-122"/>
                <a:ea typeface="宋体" panose="02010600030101010101" pitchFamily="2" charset="-122"/>
              </a:rPr>
              <a:t>Django</a:t>
            </a:r>
            <a:r>
              <a:rPr lang="zh-CN" altLang="en-US" sz="3200" dirty="0">
                <a:latin typeface="宋体" panose="02010600030101010101" pitchFamily="2" charset="-122"/>
                <a:ea typeface="宋体" panose="02010600030101010101" pitchFamily="2" charset="-122"/>
              </a:rPr>
              <a:t>的智能电子图书商城系统</a:t>
            </a:r>
            <a:endParaRPr lang="zh-CN" altLang="en-US" dirty="0"/>
          </a:p>
        </p:txBody>
      </p:sp>
      <p:sp>
        <p:nvSpPr>
          <p:cNvPr id="3" name="副标题 2">
            <a:extLst>
              <a:ext uri="{FF2B5EF4-FFF2-40B4-BE49-F238E27FC236}">
                <a16:creationId xmlns:a16="http://schemas.microsoft.com/office/drawing/2014/main" id="{4020048F-1A1F-1450-C3ED-9A22E4BC75DE}"/>
              </a:ext>
            </a:extLst>
          </p:cNvPr>
          <p:cNvSpPr>
            <a:spLocks noGrp="1"/>
          </p:cNvSpPr>
          <p:nvPr>
            <p:ph type="subTitle" idx="1"/>
          </p:nvPr>
        </p:nvSpPr>
        <p:spPr>
          <a:xfrm>
            <a:off x="9263557" y="2924944"/>
            <a:ext cx="2599171" cy="409182"/>
          </a:xfrm>
        </p:spPr>
        <p:txBody>
          <a:bodyPr/>
          <a:lstStyle/>
          <a:p>
            <a:r>
              <a:rPr lang="zh-CN" altLang="en-US" dirty="0"/>
              <a:t>汇报人：张瑞龙</a:t>
            </a:r>
          </a:p>
          <a:p>
            <a:endParaRPr lang="zh-CN" altLang="en-US" dirty="0"/>
          </a:p>
        </p:txBody>
      </p:sp>
    </p:spTree>
    <p:extLst>
      <p:ext uri="{BB962C8B-B14F-4D97-AF65-F5344CB8AC3E}">
        <p14:creationId xmlns:p14="http://schemas.microsoft.com/office/powerpoint/2010/main" val="2856202073"/>
      </p:ext>
    </p:extLst>
  </p:cSld>
  <p:clrMapOvr>
    <a:masterClrMapping/>
  </p:clrMapOvr>
  <p:transition advClick="0" advTm="1576"/>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FFBAB-19BE-E509-FA8B-DF6F0501F8D4}"/>
              </a:ext>
            </a:extLst>
          </p:cNvPr>
          <p:cNvSpPr>
            <a:spLocks noGrp="1"/>
          </p:cNvSpPr>
          <p:nvPr>
            <p:ph type="title"/>
          </p:nvPr>
        </p:nvSpPr>
        <p:spPr/>
        <p:txBody>
          <a:bodyPr/>
          <a:lstStyle/>
          <a:p>
            <a:r>
              <a:rPr lang="zh-CN" altLang="en-US" dirty="0"/>
              <a:t>系统详细设计</a:t>
            </a:r>
            <a:br>
              <a:rPr lang="zh-CN" altLang="en-US" dirty="0"/>
            </a:br>
            <a:endParaRPr lang="zh-CN" altLang="en-US" dirty="0"/>
          </a:p>
        </p:txBody>
      </p:sp>
      <p:sp>
        <p:nvSpPr>
          <p:cNvPr id="3" name="内容占位符 2">
            <a:extLst>
              <a:ext uri="{FF2B5EF4-FFF2-40B4-BE49-F238E27FC236}">
                <a16:creationId xmlns:a16="http://schemas.microsoft.com/office/drawing/2014/main" id="{5D15D74B-07A4-5FFD-75E4-EB64E0EEEA4F}"/>
              </a:ext>
            </a:extLst>
          </p:cNvPr>
          <p:cNvSpPr>
            <a:spLocks noGrp="1"/>
          </p:cNvSpPr>
          <p:nvPr>
            <p:ph idx="1"/>
          </p:nvPr>
        </p:nvSpPr>
        <p:spPr/>
        <p:txBody>
          <a:bodyPr/>
          <a:lstStyle/>
          <a:p>
            <a:r>
              <a:rPr lang="zh-CN" altLang="en-US" dirty="0"/>
              <a:t>创新点</a:t>
            </a:r>
            <a:endParaRPr lang="en-US" altLang="zh-CN" dirty="0"/>
          </a:p>
          <a:p>
            <a:endParaRPr lang="en-US" altLang="zh-CN" dirty="0"/>
          </a:p>
        </p:txBody>
      </p:sp>
      <p:sp>
        <p:nvSpPr>
          <p:cNvPr id="4" name="文本框 3">
            <a:extLst>
              <a:ext uri="{FF2B5EF4-FFF2-40B4-BE49-F238E27FC236}">
                <a16:creationId xmlns:a16="http://schemas.microsoft.com/office/drawing/2014/main" id="{E3DADC32-AAAB-448A-BE20-9B89E4297BD8}"/>
              </a:ext>
            </a:extLst>
          </p:cNvPr>
          <p:cNvSpPr txBox="1"/>
          <p:nvPr/>
        </p:nvSpPr>
        <p:spPr>
          <a:xfrm>
            <a:off x="1198662" y="1900880"/>
            <a:ext cx="9577064" cy="2308324"/>
          </a:xfrm>
          <a:prstGeom prst="rect">
            <a:avLst/>
          </a:prstGeom>
          <a:noFill/>
        </p:spPr>
        <p:txBody>
          <a:bodyPr wrap="square" rtlCol="0">
            <a:spAutoFit/>
          </a:bodyPr>
          <a:lstStyle/>
          <a:p>
            <a:r>
              <a:rPr lang="zh-CN" altLang="en-US" sz="2400" dirty="0"/>
              <a:t>通过</a:t>
            </a:r>
            <a:r>
              <a:rPr lang="zh-CN" altLang="en-US" sz="2400" dirty="0">
                <a:solidFill>
                  <a:srgbClr val="FF0000"/>
                </a:solidFill>
              </a:rPr>
              <a:t>网络爬虫</a:t>
            </a:r>
            <a:r>
              <a:rPr lang="zh-CN" altLang="en-US" sz="2400" dirty="0"/>
              <a:t>爬取</a:t>
            </a:r>
            <a:r>
              <a:rPr lang="zh-CN" altLang="en-US" sz="2400" dirty="0">
                <a:solidFill>
                  <a:srgbClr val="FF0000"/>
                </a:solidFill>
              </a:rPr>
              <a:t>第三方</a:t>
            </a:r>
            <a:r>
              <a:rPr lang="zh-CN" altLang="en-US" sz="2400" dirty="0"/>
              <a:t>网站资源，丰富系统资源与数据</a:t>
            </a:r>
            <a:endParaRPr lang="en-US" altLang="zh-CN" sz="2400" dirty="0"/>
          </a:p>
          <a:p>
            <a:endParaRPr lang="en-US" altLang="zh-CN" sz="2400" dirty="0"/>
          </a:p>
          <a:p>
            <a:r>
              <a:rPr lang="zh-CN" altLang="en-US" sz="2400" dirty="0"/>
              <a:t>依据爬取的数据，系统统计分析，并将数据可视化展示给用户，让用户更加</a:t>
            </a:r>
            <a:r>
              <a:rPr lang="zh-CN" altLang="en-US" sz="2400" dirty="0">
                <a:solidFill>
                  <a:srgbClr val="FF0000"/>
                </a:solidFill>
              </a:rPr>
              <a:t>直观</a:t>
            </a:r>
            <a:r>
              <a:rPr lang="zh-CN" altLang="en-US" sz="2400" dirty="0"/>
              <a:t>的了解当前热门的题材内容与书籍信息</a:t>
            </a:r>
            <a:endParaRPr lang="en-US" altLang="zh-CN" sz="2400" dirty="0"/>
          </a:p>
          <a:p>
            <a:endParaRPr lang="en-US" altLang="zh-CN" sz="2400" dirty="0"/>
          </a:p>
          <a:p>
            <a:r>
              <a:rPr lang="zh-CN" altLang="en-US" sz="2400" dirty="0"/>
              <a:t>结合</a:t>
            </a:r>
            <a:r>
              <a:rPr lang="zh-CN" altLang="en-US" sz="2400" dirty="0">
                <a:solidFill>
                  <a:srgbClr val="FF0000"/>
                </a:solidFill>
              </a:rPr>
              <a:t>推荐算法</a:t>
            </a:r>
            <a:r>
              <a:rPr lang="zh-CN" altLang="en-US" sz="2400" dirty="0"/>
              <a:t>实现简单的内容推荐，优化用户体验</a:t>
            </a:r>
          </a:p>
        </p:txBody>
      </p:sp>
    </p:spTree>
    <p:extLst>
      <p:ext uri="{BB962C8B-B14F-4D97-AF65-F5344CB8AC3E}">
        <p14:creationId xmlns:p14="http://schemas.microsoft.com/office/powerpoint/2010/main" val="873147909"/>
      </p:ext>
    </p:extLst>
  </p:cSld>
  <p:clrMapOvr>
    <a:masterClrMapping/>
  </p:clrMapOvr>
  <p:transition spd="slow" advClick="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4B512-31E9-6DA1-99DD-5C07B7A96A2E}"/>
              </a:ext>
            </a:extLst>
          </p:cNvPr>
          <p:cNvSpPr>
            <a:spLocks noGrp="1"/>
          </p:cNvSpPr>
          <p:nvPr>
            <p:ph type="title"/>
          </p:nvPr>
        </p:nvSpPr>
        <p:spPr/>
        <p:txBody>
          <a:bodyPr/>
          <a:lstStyle/>
          <a:p>
            <a:r>
              <a:rPr lang="zh-CN" altLang="en-US" dirty="0"/>
              <a:t>系统详细设计</a:t>
            </a:r>
          </a:p>
        </p:txBody>
      </p:sp>
      <p:pic>
        <p:nvPicPr>
          <p:cNvPr id="4" name="内容占位符 3">
            <a:extLst>
              <a:ext uri="{FF2B5EF4-FFF2-40B4-BE49-F238E27FC236}">
                <a16:creationId xmlns:a16="http://schemas.microsoft.com/office/drawing/2014/main" id="{92718BCC-8176-414E-130F-1DC210FF23E6}"/>
              </a:ext>
            </a:extLst>
          </p:cNvPr>
          <p:cNvPicPr>
            <a:picLocks noGrp="1" noChangeAspect="1"/>
          </p:cNvPicPr>
          <p:nvPr>
            <p:ph idx="1"/>
          </p:nvPr>
        </p:nvPicPr>
        <p:blipFill>
          <a:blip r:embed="rId2"/>
          <a:stretch>
            <a:fillRect/>
          </a:stretch>
        </p:blipFill>
        <p:spPr>
          <a:xfrm>
            <a:off x="118542" y="2924944"/>
            <a:ext cx="6205249" cy="3329165"/>
          </a:xfrm>
          <a:prstGeom prst="rect">
            <a:avLst/>
          </a:prstGeom>
        </p:spPr>
      </p:pic>
      <p:pic>
        <p:nvPicPr>
          <p:cNvPr id="6" name="图片 5">
            <a:extLst>
              <a:ext uri="{FF2B5EF4-FFF2-40B4-BE49-F238E27FC236}">
                <a16:creationId xmlns:a16="http://schemas.microsoft.com/office/drawing/2014/main" id="{0ACAD145-E02E-4A2E-DD2F-A2CAE8F160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6974" y="1412776"/>
            <a:ext cx="7896258" cy="4236014"/>
          </a:xfrm>
          <a:prstGeom prst="rect">
            <a:avLst/>
          </a:prstGeom>
        </p:spPr>
      </p:pic>
      <p:sp>
        <p:nvSpPr>
          <p:cNvPr id="7" name="文本框 6">
            <a:extLst>
              <a:ext uri="{FF2B5EF4-FFF2-40B4-BE49-F238E27FC236}">
                <a16:creationId xmlns:a16="http://schemas.microsoft.com/office/drawing/2014/main" id="{084DB0A5-710F-131A-41BB-D8BB52ECF630}"/>
              </a:ext>
            </a:extLst>
          </p:cNvPr>
          <p:cNvSpPr txBox="1"/>
          <p:nvPr/>
        </p:nvSpPr>
        <p:spPr>
          <a:xfrm>
            <a:off x="1054646" y="1412776"/>
            <a:ext cx="646331" cy="369332"/>
          </a:xfrm>
          <a:prstGeom prst="rect">
            <a:avLst/>
          </a:prstGeom>
          <a:noFill/>
        </p:spPr>
        <p:txBody>
          <a:bodyPr wrap="none" rtlCol="0">
            <a:spAutoFit/>
          </a:bodyPr>
          <a:lstStyle/>
          <a:p>
            <a:r>
              <a:rPr lang="zh-CN" altLang="en-US" dirty="0"/>
              <a:t>登录</a:t>
            </a:r>
          </a:p>
        </p:txBody>
      </p:sp>
    </p:spTree>
    <p:extLst>
      <p:ext uri="{BB962C8B-B14F-4D97-AF65-F5344CB8AC3E}">
        <p14:creationId xmlns:p14="http://schemas.microsoft.com/office/powerpoint/2010/main" val="1958220332"/>
      </p:ext>
    </p:extLst>
  </p:cSld>
  <p:clrMapOvr>
    <a:masterClrMapping/>
  </p:clrMapOvr>
  <p:transition spd="slow" advClick="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7E61B-21A8-EC58-4274-E6740CA32A6C}"/>
              </a:ext>
            </a:extLst>
          </p:cNvPr>
          <p:cNvSpPr>
            <a:spLocks noGrp="1"/>
          </p:cNvSpPr>
          <p:nvPr>
            <p:ph type="title"/>
          </p:nvPr>
        </p:nvSpPr>
        <p:spPr/>
        <p:txBody>
          <a:bodyPr/>
          <a:lstStyle/>
          <a:p>
            <a:r>
              <a:rPr lang="zh-CN" altLang="en-US" dirty="0"/>
              <a:t>系统详细设计</a:t>
            </a:r>
          </a:p>
        </p:txBody>
      </p:sp>
      <p:pic>
        <p:nvPicPr>
          <p:cNvPr id="5" name="内容占位符 4">
            <a:extLst>
              <a:ext uri="{FF2B5EF4-FFF2-40B4-BE49-F238E27FC236}">
                <a16:creationId xmlns:a16="http://schemas.microsoft.com/office/drawing/2014/main" id="{A93660B7-DA2B-EE9C-451F-4B31E3243F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8982" y="664637"/>
            <a:ext cx="7344816" cy="5528879"/>
          </a:xfrm>
        </p:spPr>
      </p:pic>
      <p:sp>
        <p:nvSpPr>
          <p:cNvPr id="6" name="文本框 5">
            <a:extLst>
              <a:ext uri="{FF2B5EF4-FFF2-40B4-BE49-F238E27FC236}">
                <a16:creationId xmlns:a16="http://schemas.microsoft.com/office/drawing/2014/main" id="{1F2DF012-09BD-941B-B9BA-FCE24550E222}"/>
              </a:ext>
            </a:extLst>
          </p:cNvPr>
          <p:cNvSpPr txBox="1"/>
          <p:nvPr/>
        </p:nvSpPr>
        <p:spPr>
          <a:xfrm>
            <a:off x="478582" y="1052736"/>
            <a:ext cx="3384376" cy="369332"/>
          </a:xfrm>
          <a:prstGeom prst="rect">
            <a:avLst/>
          </a:prstGeom>
          <a:noFill/>
        </p:spPr>
        <p:txBody>
          <a:bodyPr wrap="square" rtlCol="0">
            <a:spAutoFit/>
          </a:bodyPr>
          <a:lstStyle/>
          <a:p>
            <a:r>
              <a:rPr lang="zh-CN" altLang="en-US" dirty="0"/>
              <a:t>首页</a:t>
            </a:r>
          </a:p>
        </p:txBody>
      </p:sp>
      <p:sp>
        <p:nvSpPr>
          <p:cNvPr id="7" name="文本框 6">
            <a:extLst>
              <a:ext uri="{FF2B5EF4-FFF2-40B4-BE49-F238E27FC236}">
                <a16:creationId xmlns:a16="http://schemas.microsoft.com/office/drawing/2014/main" id="{368EC2B7-D80C-A769-7445-5B1B020101B2}"/>
              </a:ext>
            </a:extLst>
          </p:cNvPr>
          <p:cNvSpPr txBox="1"/>
          <p:nvPr/>
        </p:nvSpPr>
        <p:spPr>
          <a:xfrm>
            <a:off x="476792" y="1824464"/>
            <a:ext cx="3024336" cy="369332"/>
          </a:xfrm>
          <a:prstGeom prst="rect">
            <a:avLst/>
          </a:prstGeom>
          <a:noFill/>
        </p:spPr>
        <p:txBody>
          <a:bodyPr wrap="square" rtlCol="0">
            <a:spAutoFit/>
          </a:bodyPr>
          <a:lstStyle/>
          <a:p>
            <a:r>
              <a:rPr lang="zh-CN" altLang="en-US" dirty="0"/>
              <a:t>数据来源于第三方网站</a:t>
            </a:r>
          </a:p>
        </p:txBody>
      </p:sp>
    </p:spTree>
    <p:extLst>
      <p:ext uri="{BB962C8B-B14F-4D97-AF65-F5344CB8AC3E}">
        <p14:creationId xmlns:p14="http://schemas.microsoft.com/office/powerpoint/2010/main" val="2350079928"/>
      </p:ext>
    </p:extLst>
  </p:cSld>
  <p:clrMapOvr>
    <a:masterClrMapping/>
  </p:clrMapOvr>
  <p:transition spd="slow" advClick="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C18122-7A12-C2DE-DC0E-982ADF8E90C5}"/>
              </a:ext>
            </a:extLst>
          </p:cNvPr>
          <p:cNvSpPr>
            <a:spLocks noGrp="1"/>
          </p:cNvSpPr>
          <p:nvPr>
            <p:ph type="title"/>
          </p:nvPr>
        </p:nvSpPr>
        <p:spPr/>
        <p:txBody>
          <a:bodyPr/>
          <a:lstStyle/>
          <a:p>
            <a:r>
              <a:rPr lang="zh-CN" altLang="en-US" dirty="0"/>
              <a:t>系统详细设计</a:t>
            </a:r>
          </a:p>
        </p:txBody>
      </p:sp>
      <p:pic>
        <p:nvPicPr>
          <p:cNvPr id="5" name="内容占位符 4">
            <a:extLst>
              <a:ext uri="{FF2B5EF4-FFF2-40B4-BE49-F238E27FC236}">
                <a16:creationId xmlns:a16="http://schemas.microsoft.com/office/drawing/2014/main" id="{3B148561-2BA4-76DB-6428-E065999BA7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0910" y="980728"/>
            <a:ext cx="8640960" cy="5450732"/>
          </a:xfrm>
        </p:spPr>
      </p:pic>
      <p:sp>
        <p:nvSpPr>
          <p:cNvPr id="7" name="文本框 6">
            <a:extLst>
              <a:ext uri="{FF2B5EF4-FFF2-40B4-BE49-F238E27FC236}">
                <a16:creationId xmlns:a16="http://schemas.microsoft.com/office/drawing/2014/main" id="{E2B5DF99-C1B1-5E02-EEAB-41641E88B339}"/>
              </a:ext>
            </a:extLst>
          </p:cNvPr>
          <p:cNvSpPr txBox="1"/>
          <p:nvPr/>
        </p:nvSpPr>
        <p:spPr>
          <a:xfrm>
            <a:off x="478582" y="1052736"/>
            <a:ext cx="3384376" cy="369332"/>
          </a:xfrm>
          <a:prstGeom prst="rect">
            <a:avLst/>
          </a:prstGeom>
          <a:noFill/>
        </p:spPr>
        <p:txBody>
          <a:bodyPr wrap="square" rtlCol="0">
            <a:spAutoFit/>
          </a:bodyPr>
          <a:lstStyle/>
          <a:p>
            <a:r>
              <a:rPr lang="zh-CN" altLang="en-US" dirty="0"/>
              <a:t>首页</a:t>
            </a:r>
          </a:p>
        </p:txBody>
      </p:sp>
      <p:sp>
        <p:nvSpPr>
          <p:cNvPr id="8" name="文本框 7">
            <a:extLst>
              <a:ext uri="{FF2B5EF4-FFF2-40B4-BE49-F238E27FC236}">
                <a16:creationId xmlns:a16="http://schemas.microsoft.com/office/drawing/2014/main" id="{04906B86-BDAB-1557-B105-9C8F895ED445}"/>
              </a:ext>
            </a:extLst>
          </p:cNvPr>
          <p:cNvSpPr txBox="1"/>
          <p:nvPr/>
        </p:nvSpPr>
        <p:spPr>
          <a:xfrm>
            <a:off x="476792" y="1824464"/>
            <a:ext cx="3024336" cy="369332"/>
          </a:xfrm>
          <a:prstGeom prst="rect">
            <a:avLst/>
          </a:prstGeom>
          <a:noFill/>
        </p:spPr>
        <p:txBody>
          <a:bodyPr wrap="square" rtlCol="0">
            <a:spAutoFit/>
          </a:bodyPr>
          <a:lstStyle/>
          <a:p>
            <a:r>
              <a:rPr lang="zh-CN" altLang="en-US" dirty="0"/>
              <a:t>数据来源于第三方网站</a:t>
            </a:r>
          </a:p>
        </p:txBody>
      </p:sp>
    </p:spTree>
    <p:extLst>
      <p:ext uri="{BB962C8B-B14F-4D97-AF65-F5344CB8AC3E}">
        <p14:creationId xmlns:p14="http://schemas.microsoft.com/office/powerpoint/2010/main" val="1840737544"/>
      </p:ext>
    </p:extLst>
  </p:cSld>
  <p:clrMapOvr>
    <a:masterClrMapping/>
  </p:clrMapOvr>
  <p:transition spd="slow" advClick="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5627B-E1CF-11EA-26D0-7FDA3151E6F5}"/>
              </a:ext>
            </a:extLst>
          </p:cNvPr>
          <p:cNvSpPr>
            <a:spLocks noGrp="1"/>
          </p:cNvSpPr>
          <p:nvPr>
            <p:ph type="title"/>
          </p:nvPr>
        </p:nvSpPr>
        <p:spPr/>
        <p:txBody>
          <a:bodyPr/>
          <a:lstStyle/>
          <a:p>
            <a:r>
              <a:rPr lang="zh-CN" altLang="en-US" dirty="0"/>
              <a:t>系统详细设计</a:t>
            </a:r>
          </a:p>
        </p:txBody>
      </p:sp>
      <p:pic>
        <p:nvPicPr>
          <p:cNvPr id="5" name="内容占位符 4">
            <a:extLst>
              <a:ext uri="{FF2B5EF4-FFF2-40B4-BE49-F238E27FC236}">
                <a16:creationId xmlns:a16="http://schemas.microsoft.com/office/drawing/2014/main" id="{998DCE35-B567-BBC4-9FC5-250A6E435C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2958" y="1124744"/>
            <a:ext cx="6984776" cy="4952841"/>
          </a:xfrm>
        </p:spPr>
      </p:pic>
      <p:sp>
        <p:nvSpPr>
          <p:cNvPr id="6" name="文本框 5">
            <a:extLst>
              <a:ext uri="{FF2B5EF4-FFF2-40B4-BE49-F238E27FC236}">
                <a16:creationId xmlns:a16="http://schemas.microsoft.com/office/drawing/2014/main" id="{A6414B84-B0EF-3501-ECE6-8A76C83F7A00}"/>
              </a:ext>
            </a:extLst>
          </p:cNvPr>
          <p:cNvSpPr txBox="1"/>
          <p:nvPr/>
        </p:nvSpPr>
        <p:spPr>
          <a:xfrm>
            <a:off x="478582" y="1052736"/>
            <a:ext cx="3384376" cy="369332"/>
          </a:xfrm>
          <a:prstGeom prst="rect">
            <a:avLst/>
          </a:prstGeom>
          <a:noFill/>
        </p:spPr>
        <p:txBody>
          <a:bodyPr wrap="square" rtlCol="0">
            <a:spAutoFit/>
          </a:bodyPr>
          <a:lstStyle/>
          <a:p>
            <a:r>
              <a:rPr lang="zh-CN" altLang="en-US" dirty="0"/>
              <a:t>首页</a:t>
            </a:r>
          </a:p>
        </p:txBody>
      </p:sp>
      <p:sp>
        <p:nvSpPr>
          <p:cNvPr id="7" name="文本框 6">
            <a:extLst>
              <a:ext uri="{FF2B5EF4-FFF2-40B4-BE49-F238E27FC236}">
                <a16:creationId xmlns:a16="http://schemas.microsoft.com/office/drawing/2014/main" id="{0D366FB6-A5D4-C169-2661-C4DFD874F09B}"/>
              </a:ext>
            </a:extLst>
          </p:cNvPr>
          <p:cNvSpPr txBox="1"/>
          <p:nvPr/>
        </p:nvSpPr>
        <p:spPr>
          <a:xfrm>
            <a:off x="476792" y="1824464"/>
            <a:ext cx="3024336" cy="369332"/>
          </a:xfrm>
          <a:prstGeom prst="rect">
            <a:avLst/>
          </a:prstGeom>
          <a:noFill/>
        </p:spPr>
        <p:txBody>
          <a:bodyPr wrap="square" rtlCol="0">
            <a:spAutoFit/>
          </a:bodyPr>
          <a:lstStyle/>
          <a:p>
            <a:r>
              <a:rPr lang="zh-CN" altLang="en-US" dirty="0"/>
              <a:t>数据来源于第三方网站</a:t>
            </a:r>
          </a:p>
        </p:txBody>
      </p:sp>
    </p:spTree>
    <p:extLst>
      <p:ext uri="{BB962C8B-B14F-4D97-AF65-F5344CB8AC3E}">
        <p14:creationId xmlns:p14="http://schemas.microsoft.com/office/powerpoint/2010/main" val="2931856134"/>
      </p:ext>
    </p:extLst>
  </p:cSld>
  <p:clrMapOvr>
    <a:masterClrMapping/>
  </p:clrMapOvr>
  <p:transition spd="slow" advClick="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5627B-E1CF-11EA-26D0-7FDA3151E6F5}"/>
              </a:ext>
            </a:extLst>
          </p:cNvPr>
          <p:cNvSpPr>
            <a:spLocks noGrp="1"/>
          </p:cNvSpPr>
          <p:nvPr>
            <p:ph type="title"/>
          </p:nvPr>
        </p:nvSpPr>
        <p:spPr/>
        <p:txBody>
          <a:bodyPr/>
          <a:lstStyle/>
          <a:p>
            <a:r>
              <a:rPr lang="zh-CN" altLang="en-US" dirty="0"/>
              <a:t>系统详细设计</a:t>
            </a:r>
          </a:p>
        </p:txBody>
      </p:sp>
      <p:pic>
        <p:nvPicPr>
          <p:cNvPr id="6" name="内容占位符 5">
            <a:extLst>
              <a:ext uri="{FF2B5EF4-FFF2-40B4-BE49-F238E27FC236}">
                <a16:creationId xmlns:a16="http://schemas.microsoft.com/office/drawing/2014/main" id="{FC345493-88DC-8E0D-6F8D-3409F4975012}"/>
              </a:ext>
            </a:extLst>
          </p:cNvPr>
          <p:cNvPicPr>
            <a:picLocks noGrp="1" noChangeAspect="1"/>
          </p:cNvPicPr>
          <p:nvPr>
            <p:ph idx="1"/>
          </p:nvPr>
        </p:nvPicPr>
        <p:blipFill>
          <a:blip r:embed="rId2"/>
          <a:stretch>
            <a:fillRect/>
          </a:stretch>
        </p:blipFill>
        <p:spPr>
          <a:xfrm>
            <a:off x="3934966" y="1196752"/>
            <a:ext cx="8015994" cy="5022227"/>
          </a:xfrm>
          <a:prstGeom prst="rect">
            <a:avLst/>
          </a:prstGeom>
        </p:spPr>
      </p:pic>
      <p:sp>
        <p:nvSpPr>
          <p:cNvPr id="7" name="文本框 6">
            <a:extLst>
              <a:ext uri="{FF2B5EF4-FFF2-40B4-BE49-F238E27FC236}">
                <a16:creationId xmlns:a16="http://schemas.microsoft.com/office/drawing/2014/main" id="{33908BF0-3582-982D-A64B-7A755B4C6063}"/>
              </a:ext>
            </a:extLst>
          </p:cNvPr>
          <p:cNvSpPr txBox="1"/>
          <p:nvPr/>
        </p:nvSpPr>
        <p:spPr>
          <a:xfrm>
            <a:off x="478582" y="1052736"/>
            <a:ext cx="3384376" cy="369332"/>
          </a:xfrm>
          <a:prstGeom prst="rect">
            <a:avLst/>
          </a:prstGeom>
          <a:noFill/>
        </p:spPr>
        <p:txBody>
          <a:bodyPr wrap="square" rtlCol="0">
            <a:spAutoFit/>
          </a:bodyPr>
          <a:lstStyle/>
          <a:p>
            <a:r>
              <a:rPr lang="zh-CN" altLang="en-US" dirty="0"/>
              <a:t>首页</a:t>
            </a:r>
          </a:p>
        </p:txBody>
      </p:sp>
      <p:sp>
        <p:nvSpPr>
          <p:cNvPr id="8" name="文本框 7">
            <a:extLst>
              <a:ext uri="{FF2B5EF4-FFF2-40B4-BE49-F238E27FC236}">
                <a16:creationId xmlns:a16="http://schemas.microsoft.com/office/drawing/2014/main" id="{26B0BE66-689F-B1B6-A88E-AD307DA33408}"/>
              </a:ext>
            </a:extLst>
          </p:cNvPr>
          <p:cNvSpPr txBox="1"/>
          <p:nvPr/>
        </p:nvSpPr>
        <p:spPr>
          <a:xfrm>
            <a:off x="476792" y="1824464"/>
            <a:ext cx="3024336" cy="369332"/>
          </a:xfrm>
          <a:prstGeom prst="rect">
            <a:avLst/>
          </a:prstGeom>
          <a:noFill/>
        </p:spPr>
        <p:txBody>
          <a:bodyPr wrap="square" rtlCol="0">
            <a:spAutoFit/>
          </a:bodyPr>
          <a:lstStyle/>
          <a:p>
            <a:r>
              <a:rPr lang="zh-CN" altLang="en-US" dirty="0"/>
              <a:t>数据来源于第三方网站</a:t>
            </a:r>
          </a:p>
        </p:txBody>
      </p:sp>
    </p:spTree>
    <p:extLst>
      <p:ext uri="{BB962C8B-B14F-4D97-AF65-F5344CB8AC3E}">
        <p14:creationId xmlns:p14="http://schemas.microsoft.com/office/powerpoint/2010/main" val="28139334"/>
      </p:ext>
    </p:extLst>
  </p:cSld>
  <p:clrMapOvr>
    <a:masterClrMapping/>
  </p:clrMapOvr>
  <p:transition spd="slow" advClick="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E7F722-536D-69BA-F290-9D40FCC78209}"/>
              </a:ext>
            </a:extLst>
          </p:cNvPr>
          <p:cNvSpPr>
            <a:spLocks noGrp="1"/>
          </p:cNvSpPr>
          <p:nvPr>
            <p:ph type="title"/>
          </p:nvPr>
        </p:nvSpPr>
        <p:spPr/>
        <p:txBody>
          <a:bodyPr/>
          <a:lstStyle/>
          <a:p>
            <a:r>
              <a:rPr lang="zh-CN" altLang="en-US" dirty="0"/>
              <a:t>系统详细设计</a:t>
            </a:r>
          </a:p>
        </p:txBody>
      </p:sp>
      <p:sp>
        <p:nvSpPr>
          <p:cNvPr id="4" name="内容占位符 2">
            <a:extLst>
              <a:ext uri="{FF2B5EF4-FFF2-40B4-BE49-F238E27FC236}">
                <a16:creationId xmlns:a16="http://schemas.microsoft.com/office/drawing/2014/main" id="{9B5A4545-E53F-21EC-A306-606CB1838F5F}"/>
              </a:ext>
            </a:extLst>
          </p:cNvPr>
          <p:cNvSpPr txBox="1">
            <a:spLocks/>
          </p:cNvSpPr>
          <p:nvPr/>
        </p:nvSpPr>
        <p:spPr>
          <a:xfrm>
            <a:off x="838199" y="1825625"/>
            <a:ext cx="10596513" cy="38964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pic>
        <p:nvPicPr>
          <p:cNvPr id="5" name="图片 4">
            <a:extLst>
              <a:ext uri="{FF2B5EF4-FFF2-40B4-BE49-F238E27FC236}">
                <a16:creationId xmlns:a16="http://schemas.microsoft.com/office/drawing/2014/main" id="{EF727D2D-110F-31D8-52B5-25E3E26ED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1746" y="2073151"/>
            <a:ext cx="6931844" cy="2140160"/>
          </a:xfrm>
          <a:prstGeom prst="rect">
            <a:avLst/>
          </a:prstGeom>
        </p:spPr>
      </p:pic>
      <p:pic>
        <p:nvPicPr>
          <p:cNvPr id="6" name="图片 5">
            <a:extLst>
              <a:ext uri="{FF2B5EF4-FFF2-40B4-BE49-F238E27FC236}">
                <a16:creationId xmlns:a16="http://schemas.microsoft.com/office/drawing/2014/main" id="{42DC3C28-6747-858A-6468-B944C2C3B5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937" y="2350678"/>
            <a:ext cx="7861955" cy="4217611"/>
          </a:xfrm>
          <a:prstGeom prst="rect">
            <a:avLst/>
          </a:prstGeom>
        </p:spPr>
      </p:pic>
      <p:sp>
        <p:nvSpPr>
          <p:cNvPr id="7" name="箭头: 上 6">
            <a:extLst>
              <a:ext uri="{FF2B5EF4-FFF2-40B4-BE49-F238E27FC236}">
                <a16:creationId xmlns:a16="http://schemas.microsoft.com/office/drawing/2014/main" id="{1C54B042-13E6-0CB0-2DF3-F432432C4712}"/>
              </a:ext>
            </a:extLst>
          </p:cNvPr>
          <p:cNvSpPr/>
          <p:nvPr/>
        </p:nvSpPr>
        <p:spPr>
          <a:xfrm>
            <a:off x="10909655" y="3944166"/>
            <a:ext cx="484632" cy="978408"/>
          </a:xfrm>
          <a:prstGeom prst="upArrow">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 name="椭圆 7">
            <a:extLst>
              <a:ext uri="{FF2B5EF4-FFF2-40B4-BE49-F238E27FC236}">
                <a16:creationId xmlns:a16="http://schemas.microsoft.com/office/drawing/2014/main" id="{55D2DA0E-FF46-6A0B-2952-9A22C3F5A3D6}"/>
              </a:ext>
            </a:extLst>
          </p:cNvPr>
          <p:cNvSpPr/>
          <p:nvPr/>
        </p:nvSpPr>
        <p:spPr>
          <a:xfrm>
            <a:off x="10631863" y="3346514"/>
            <a:ext cx="914400" cy="597651"/>
          </a:xfrm>
          <a:prstGeom prst="ellipse">
            <a:avLst/>
          </a:prstGeom>
          <a:no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文本框 8">
            <a:extLst>
              <a:ext uri="{FF2B5EF4-FFF2-40B4-BE49-F238E27FC236}">
                <a16:creationId xmlns:a16="http://schemas.microsoft.com/office/drawing/2014/main" id="{8DFAC812-9FBC-C6F0-2FCD-B93916BFEB5A}"/>
              </a:ext>
            </a:extLst>
          </p:cNvPr>
          <p:cNvSpPr txBox="1"/>
          <p:nvPr/>
        </p:nvSpPr>
        <p:spPr>
          <a:xfrm>
            <a:off x="10631863" y="4952990"/>
            <a:ext cx="1230200" cy="646331"/>
          </a:xfrm>
          <a:prstGeom prst="rect">
            <a:avLst/>
          </a:prstGeom>
          <a:noFill/>
        </p:spPr>
        <p:txBody>
          <a:bodyPr wrap="square" rtlCol="0">
            <a:spAutoFit/>
          </a:bodyPr>
          <a:lstStyle/>
          <a:p>
            <a:pPr eaLnBrk="1" fontAlgn="auto" hangingPunct="1">
              <a:spcBef>
                <a:spcPts val="0"/>
              </a:spcBef>
              <a:spcAft>
                <a:spcPts val="0"/>
              </a:spcAft>
            </a:pPr>
            <a:r>
              <a:rPr lang="zh-CN" altLang="en-US" dirty="0">
                <a:solidFill>
                  <a:prstClr val="black"/>
                </a:solidFill>
                <a:latin typeface="等线" panose="020F0502020204030204"/>
                <a:ea typeface="等线" panose="02010600030101010101" pitchFamily="2" charset="-122"/>
              </a:rPr>
              <a:t>点击更多，查看更多</a:t>
            </a:r>
          </a:p>
        </p:txBody>
      </p:sp>
      <p:sp>
        <p:nvSpPr>
          <p:cNvPr id="10" name="椭圆 9">
            <a:extLst>
              <a:ext uri="{FF2B5EF4-FFF2-40B4-BE49-F238E27FC236}">
                <a16:creationId xmlns:a16="http://schemas.microsoft.com/office/drawing/2014/main" id="{A7446EE8-2EF4-9A63-643E-AEEF452CD91F}"/>
              </a:ext>
            </a:extLst>
          </p:cNvPr>
          <p:cNvSpPr/>
          <p:nvPr/>
        </p:nvSpPr>
        <p:spPr>
          <a:xfrm>
            <a:off x="6240543" y="4685298"/>
            <a:ext cx="914400" cy="597651"/>
          </a:xfrm>
          <a:prstGeom prst="ellipse">
            <a:avLst/>
          </a:prstGeom>
          <a:no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箭头: 左 10">
            <a:extLst>
              <a:ext uri="{FF2B5EF4-FFF2-40B4-BE49-F238E27FC236}">
                <a16:creationId xmlns:a16="http://schemas.microsoft.com/office/drawing/2014/main" id="{9796FCCF-3830-395A-EF50-1C6E8BE2DC33}"/>
              </a:ext>
            </a:extLst>
          </p:cNvPr>
          <p:cNvSpPr/>
          <p:nvPr/>
        </p:nvSpPr>
        <p:spPr>
          <a:xfrm>
            <a:off x="7184230" y="4737584"/>
            <a:ext cx="978408" cy="484632"/>
          </a:xfrm>
          <a:prstGeom prst="leftArrow">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文本框 11">
            <a:extLst>
              <a:ext uri="{FF2B5EF4-FFF2-40B4-BE49-F238E27FC236}">
                <a16:creationId xmlns:a16="http://schemas.microsoft.com/office/drawing/2014/main" id="{CD4EC500-DD26-B839-AF3C-05A021E44B2B}"/>
              </a:ext>
            </a:extLst>
          </p:cNvPr>
          <p:cNvSpPr txBox="1"/>
          <p:nvPr/>
        </p:nvSpPr>
        <p:spPr>
          <a:xfrm>
            <a:off x="8191892" y="4797856"/>
            <a:ext cx="999241" cy="923330"/>
          </a:xfrm>
          <a:prstGeom prst="rect">
            <a:avLst/>
          </a:prstGeom>
          <a:noFill/>
        </p:spPr>
        <p:txBody>
          <a:bodyPr wrap="square" rtlCol="0">
            <a:spAutoFit/>
          </a:bodyPr>
          <a:lstStyle/>
          <a:p>
            <a:pPr eaLnBrk="1" fontAlgn="auto" hangingPunct="1">
              <a:spcBef>
                <a:spcPts val="0"/>
              </a:spcBef>
              <a:spcAft>
                <a:spcPts val="0"/>
              </a:spcAft>
            </a:pPr>
            <a:r>
              <a:rPr lang="zh-CN" altLang="en-US" dirty="0">
                <a:solidFill>
                  <a:prstClr val="black"/>
                </a:solidFill>
                <a:latin typeface="等线" panose="020F0502020204030204"/>
                <a:ea typeface="等线" panose="02010600030101010101" pitchFamily="2" charset="-122"/>
              </a:rPr>
              <a:t>点击收起再次隐藏</a:t>
            </a:r>
          </a:p>
        </p:txBody>
      </p:sp>
      <p:sp>
        <p:nvSpPr>
          <p:cNvPr id="14" name="文本框 13">
            <a:extLst>
              <a:ext uri="{FF2B5EF4-FFF2-40B4-BE49-F238E27FC236}">
                <a16:creationId xmlns:a16="http://schemas.microsoft.com/office/drawing/2014/main" id="{5D7B8FBD-74E4-8F0A-D25E-5A10F61BB80A}"/>
              </a:ext>
            </a:extLst>
          </p:cNvPr>
          <p:cNvSpPr txBox="1"/>
          <p:nvPr/>
        </p:nvSpPr>
        <p:spPr>
          <a:xfrm>
            <a:off x="478582" y="1052736"/>
            <a:ext cx="3384376" cy="369332"/>
          </a:xfrm>
          <a:prstGeom prst="rect">
            <a:avLst/>
          </a:prstGeom>
          <a:noFill/>
        </p:spPr>
        <p:txBody>
          <a:bodyPr wrap="square" rtlCol="0">
            <a:spAutoFit/>
          </a:bodyPr>
          <a:lstStyle/>
          <a:p>
            <a:r>
              <a:rPr lang="zh-CN" altLang="en-US" dirty="0"/>
              <a:t>首页</a:t>
            </a:r>
          </a:p>
        </p:txBody>
      </p:sp>
      <p:sp>
        <p:nvSpPr>
          <p:cNvPr id="15" name="文本框 14">
            <a:extLst>
              <a:ext uri="{FF2B5EF4-FFF2-40B4-BE49-F238E27FC236}">
                <a16:creationId xmlns:a16="http://schemas.microsoft.com/office/drawing/2014/main" id="{BDF5827F-2359-7932-F43A-25E3AADD7726}"/>
              </a:ext>
            </a:extLst>
          </p:cNvPr>
          <p:cNvSpPr txBox="1"/>
          <p:nvPr/>
        </p:nvSpPr>
        <p:spPr>
          <a:xfrm>
            <a:off x="476792" y="1824464"/>
            <a:ext cx="3024336" cy="369332"/>
          </a:xfrm>
          <a:prstGeom prst="rect">
            <a:avLst/>
          </a:prstGeom>
          <a:noFill/>
        </p:spPr>
        <p:txBody>
          <a:bodyPr wrap="square" rtlCol="0">
            <a:spAutoFit/>
          </a:bodyPr>
          <a:lstStyle/>
          <a:p>
            <a:r>
              <a:rPr lang="zh-CN" altLang="en-US" dirty="0"/>
              <a:t>数据来源于第三方网站</a:t>
            </a:r>
          </a:p>
        </p:txBody>
      </p:sp>
    </p:spTree>
    <p:extLst>
      <p:ext uri="{BB962C8B-B14F-4D97-AF65-F5344CB8AC3E}">
        <p14:creationId xmlns:p14="http://schemas.microsoft.com/office/powerpoint/2010/main" val="4281035432"/>
      </p:ext>
    </p:extLst>
  </p:cSld>
  <p:clrMapOvr>
    <a:masterClrMapping/>
  </p:clrMapOvr>
  <p:transition spd="slow" advClick="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F8A8D7-37DA-2B41-E1EC-17904F5B3440}"/>
              </a:ext>
            </a:extLst>
          </p:cNvPr>
          <p:cNvSpPr>
            <a:spLocks noGrp="1"/>
          </p:cNvSpPr>
          <p:nvPr>
            <p:ph type="title"/>
          </p:nvPr>
        </p:nvSpPr>
        <p:spPr/>
        <p:txBody>
          <a:bodyPr/>
          <a:lstStyle/>
          <a:p>
            <a:r>
              <a:rPr lang="zh-CN" altLang="en-US" dirty="0"/>
              <a:t>系统详细设计</a:t>
            </a:r>
          </a:p>
        </p:txBody>
      </p:sp>
      <p:pic>
        <p:nvPicPr>
          <p:cNvPr id="4" name="内容占位符 3">
            <a:extLst>
              <a:ext uri="{FF2B5EF4-FFF2-40B4-BE49-F238E27FC236}">
                <a16:creationId xmlns:a16="http://schemas.microsoft.com/office/drawing/2014/main" id="{DAAD988E-9194-3D5A-903B-6FE783460DF9}"/>
              </a:ext>
            </a:extLst>
          </p:cNvPr>
          <p:cNvPicPr>
            <a:picLocks noGrp="1" noChangeAspect="1"/>
          </p:cNvPicPr>
          <p:nvPr>
            <p:ph idx="1"/>
          </p:nvPr>
        </p:nvPicPr>
        <p:blipFill>
          <a:blip r:embed="rId2"/>
          <a:stretch>
            <a:fillRect/>
          </a:stretch>
        </p:blipFill>
        <p:spPr>
          <a:xfrm>
            <a:off x="2638822" y="1052736"/>
            <a:ext cx="9466975" cy="5079131"/>
          </a:xfrm>
          <a:prstGeom prst="rect">
            <a:avLst/>
          </a:prstGeom>
        </p:spPr>
      </p:pic>
      <p:sp>
        <p:nvSpPr>
          <p:cNvPr id="5" name="文本框 4">
            <a:extLst>
              <a:ext uri="{FF2B5EF4-FFF2-40B4-BE49-F238E27FC236}">
                <a16:creationId xmlns:a16="http://schemas.microsoft.com/office/drawing/2014/main" id="{92590D22-B3B4-8C7C-D0AF-5F41375BB73D}"/>
              </a:ext>
            </a:extLst>
          </p:cNvPr>
          <p:cNvSpPr txBox="1"/>
          <p:nvPr/>
        </p:nvSpPr>
        <p:spPr>
          <a:xfrm>
            <a:off x="478582" y="1052736"/>
            <a:ext cx="3384376" cy="369332"/>
          </a:xfrm>
          <a:prstGeom prst="rect">
            <a:avLst/>
          </a:prstGeom>
          <a:noFill/>
        </p:spPr>
        <p:txBody>
          <a:bodyPr wrap="square" rtlCol="0">
            <a:spAutoFit/>
          </a:bodyPr>
          <a:lstStyle/>
          <a:p>
            <a:r>
              <a:rPr lang="zh-CN" altLang="en-US" dirty="0"/>
              <a:t>首页</a:t>
            </a:r>
          </a:p>
        </p:txBody>
      </p:sp>
      <p:sp>
        <p:nvSpPr>
          <p:cNvPr id="6" name="文本框 5">
            <a:extLst>
              <a:ext uri="{FF2B5EF4-FFF2-40B4-BE49-F238E27FC236}">
                <a16:creationId xmlns:a16="http://schemas.microsoft.com/office/drawing/2014/main" id="{F5493A25-B773-59D6-BC91-A33EE4D34E6D}"/>
              </a:ext>
            </a:extLst>
          </p:cNvPr>
          <p:cNvSpPr txBox="1"/>
          <p:nvPr/>
        </p:nvSpPr>
        <p:spPr>
          <a:xfrm>
            <a:off x="476792" y="1824464"/>
            <a:ext cx="2738094" cy="369332"/>
          </a:xfrm>
          <a:prstGeom prst="rect">
            <a:avLst/>
          </a:prstGeom>
          <a:noFill/>
        </p:spPr>
        <p:txBody>
          <a:bodyPr wrap="square" rtlCol="0">
            <a:spAutoFit/>
          </a:bodyPr>
          <a:lstStyle/>
          <a:p>
            <a:r>
              <a:rPr lang="zh-CN" altLang="en-US" dirty="0"/>
              <a:t>数据来源于第三方网站</a:t>
            </a:r>
          </a:p>
        </p:txBody>
      </p:sp>
      <p:sp>
        <p:nvSpPr>
          <p:cNvPr id="7" name="文本框 6">
            <a:extLst>
              <a:ext uri="{FF2B5EF4-FFF2-40B4-BE49-F238E27FC236}">
                <a16:creationId xmlns:a16="http://schemas.microsoft.com/office/drawing/2014/main" id="{A9C74E84-EE5D-B941-4A9B-78C8D7FDE706}"/>
              </a:ext>
            </a:extLst>
          </p:cNvPr>
          <p:cNvSpPr txBox="1"/>
          <p:nvPr/>
        </p:nvSpPr>
        <p:spPr>
          <a:xfrm>
            <a:off x="550590" y="2492896"/>
            <a:ext cx="1800200" cy="2585323"/>
          </a:xfrm>
          <a:prstGeom prst="rect">
            <a:avLst/>
          </a:prstGeom>
          <a:noFill/>
        </p:spPr>
        <p:txBody>
          <a:bodyPr wrap="square" rtlCol="0">
            <a:spAutoFit/>
          </a:bodyPr>
          <a:lstStyle/>
          <a:p>
            <a:r>
              <a:rPr lang="zh-CN" altLang="en-US" dirty="0"/>
              <a:t>根据用户浏览记录，查找统计并分析该用户近一段时间查看浏览的书籍偏向那一类别，以该类别为基准来查找并推送相关的书籍信息</a:t>
            </a:r>
          </a:p>
        </p:txBody>
      </p:sp>
    </p:spTree>
    <p:extLst>
      <p:ext uri="{BB962C8B-B14F-4D97-AF65-F5344CB8AC3E}">
        <p14:creationId xmlns:p14="http://schemas.microsoft.com/office/powerpoint/2010/main" val="426536385"/>
      </p:ext>
    </p:extLst>
  </p:cSld>
  <p:clrMapOvr>
    <a:masterClrMapping/>
  </p:clrMapOvr>
  <p:transition spd="slow" advClick="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59E3ED-A670-9694-A1B3-3CB4EEC82173}"/>
              </a:ext>
            </a:extLst>
          </p:cNvPr>
          <p:cNvSpPr>
            <a:spLocks noGrp="1"/>
          </p:cNvSpPr>
          <p:nvPr>
            <p:ph type="title"/>
          </p:nvPr>
        </p:nvSpPr>
        <p:spPr/>
        <p:txBody>
          <a:bodyPr/>
          <a:lstStyle/>
          <a:p>
            <a:r>
              <a:rPr lang="zh-CN" altLang="en-US" dirty="0"/>
              <a:t>系统详细设计</a:t>
            </a:r>
          </a:p>
        </p:txBody>
      </p:sp>
      <p:pic>
        <p:nvPicPr>
          <p:cNvPr id="4" name="内容占位符 3">
            <a:extLst>
              <a:ext uri="{FF2B5EF4-FFF2-40B4-BE49-F238E27FC236}">
                <a16:creationId xmlns:a16="http://schemas.microsoft.com/office/drawing/2014/main" id="{E6BADF0D-149F-608A-4AA2-177F7301F8B4}"/>
              </a:ext>
            </a:extLst>
          </p:cNvPr>
          <p:cNvPicPr>
            <a:picLocks noGrp="1" noChangeAspect="1"/>
          </p:cNvPicPr>
          <p:nvPr>
            <p:ph idx="1"/>
          </p:nvPr>
        </p:nvPicPr>
        <p:blipFill>
          <a:blip r:embed="rId2"/>
          <a:stretch>
            <a:fillRect/>
          </a:stretch>
        </p:blipFill>
        <p:spPr>
          <a:xfrm>
            <a:off x="1774726" y="1577777"/>
            <a:ext cx="7936862" cy="4255021"/>
          </a:xfrm>
          <a:prstGeom prst="rect">
            <a:avLst/>
          </a:prstGeom>
        </p:spPr>
      </p:pic>
      <p:sp>
        <p:nvSpPr>
          <p:cNvPr id="5" name="文本框 4">
            <a:extLst>
              <a:ext uri="{FF2B5EF4-FFF2-40B4-BE49-F238E27FC236}">
                <a16:creationId xmlns:a16="http://schemas.microsoft.com/office/drawing/2014/main" id="{3DDC3A03-2BC3-1CBF-11C7-ABBB6BDB4718}"/>
              </a:ext>
            </a:extLst>
          </p:cNvPr>
          <p:cNvSpPr txBox="1"/>
          <p:nvPr/>
        </p:nvSpPr>
        <p:spPr>
          <a:xfrm>
            <a:off x="118542" y="1916832"/>
            <a:ext cx="1512168" cy="1477328"/>
          </a:xfrm>
          <a:prstGeom prst="rect">
            <a:avLst/>
          </a:prstGeom>
          <a:noFill/>
        </p:spPr>
        <p:txBody>
          <a:bodyPr wrap="square" rtlCol="0">
            <a:spAutoFit/>
          </a:bodyPr>
          <a:lstStyle/>
          <a:p>
            <a:r>
              <a:rPr lang="zh-CN" altLang="en-US" dirty="0"/>
              <a:t>返回</a:t>
            </a:r>
            <a:r>
              <a:rPr lang="zh-CN" altLang="en-US" dirty="0">
                <a:solidFill>
                  <a:srgbClr val="FF0000"/>
                </a:solidFill>
              </a:rPr>
              <a:t>第三方原网站</a:t>
            </a:r>
            <a:r>
              <a:rPr lang="zh-CN" altLang="en-US" dirty="0"/>
              <a:t>给用户，让用户了解更多详细信息</a:t>
            </a:r>
          </a:p>
        </p:txBody>
      </p:sp>
    </p:spTree>
    <p:extLst>
      <p:ext uri="{BB962C8B-B14F-4D97-AF65-F5344CB8AC3E}">
        <p14:creationId xmlns:p14="http://schemas.microsoft.com/office/powerpoint/2010/main" val="663909433"/>
      </p:ext>
    </p:extLst>
  </p:cSld>
  <p:clrMapOvr>
    <a:masterClrMapping/>
  </p:clrMapOvr>
  <p:transition spd="slow" advClick="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646A6-6848-A1AC-DF29-F95BFB37902D}"/>
              </a:ext>
            </a:extLst>
          </p:cNvPr>
          <p:cNvSpPr>
            <a:spLocks noGrp="1"/>
          </p:cNvSpPr>
          <p:nvPr>
            <p:ph type="title"/>
          </p:nvPr>
        </p:nvSpPr>
        <p:spPr/>
        <p:txBody>
          <a:bodyPr/>
          <a:lstStyle/>
          <a:p>
            <a:r>
              <a:rPr lang="zh-CN" altLang="en-US" dirty="0"/>
              <a:t>系统详细设计</a:t>
            </a:r>
          </a:p>
        </p:txBody>
      </p:sp>
      <p:pic>
        <p:nvPicPr>
          <p:cNvPr id="4" name="内容占位符 3">
            <a:extLst>
              <a:ext uri="{FF2B5EF4-FFF2-40B4-BE49-F238E27FC236}">
                <a16:creationId xmlns:a16="http://schemas.microsoft.com/office/drawing/2014/main" id="{6C690121-29DF-E15B-8ADF-B121E0270B3D}"/>
              </a:ext>
            </a:extLst>
          </p:cNvPr>
          <p:cNvPicPr>
            <a:picLocks noGrp="1" noChangeAspect="1"/>
          </p:cNvPicPr>
          <p:nvPr>
            <p:ph idx="1"/>
          </p:nvPr>
        </p:nvPicPr>
        <p:blipFill>
          <a:blip r:embed="rId2"/>
          <a:stretch>
            <a:fillRect/>
          </a:stretch>
        </p:blipFill>
        <p:spPr>
          <a:xfrm>
            <a:off x="2998862" y="1124744"/>
            <a:ext cx="8970678" cy="4811993"/>
          </a:xfrm>
          <a:prstGeom prst="rect">
            <a:avLst/>
          </a:prstGeom>
        </p:spPr>
      </p:pic>
      <p:sp>
        <p:nvSpPr>
          <p:cNvPr id="5" name="文本框 4">
            <a:extLst>
              <a:ext uri="{FF2B5EF4-FFF2-40B4-BE49-F238E27FC236}">
                <a16:creationId xmlns:a16="http://schemas.microsoft.com/office/drawing/2014/main" id="{6B7C180C-CD03-34C6-D840-57DCF7B7A426}"/>
              </a:ext>
            </a:extLst>
          </p:cNvPr>
          <p:cNvSpPr txBox="1"/>
          <p:nvPr/>
        </p:nvSpPr>
        <p:spPr>
          <a:xfrm>
            <a:off x="478582" y="1052736"/>
            <a:ext cx="3384376" cy="369332"/>
          </a:xfrm>
          <a:prstGeom prst="rect">
            <a:avLst/>
          </a:prstGeom>
          <a:noFill/>
        </p:spPr>
        <p:txBody>
          <a:bodyPr wrap="square" rtlCol="0">
            <a:spAutoFit/>
          </a:bodyPr>
          <a:lstStyle/>
          <a:p>
            <a:r>
              <a:rPr lang="zh-CN" altLang="en-US" dirty="0"/>
              <a:t>书城</a:t>
            </a:r>
          </a:p>
        </p:txBody>
      </p:sp>
      <p:sp>
        <p:nvSpPr>
          <p:cNvPr id="6" name="文本框 5">
            <a:extLst>
              <a:ext uri="{FF2B5EF4-FFF2-40B4-BE49-F238E27FC236}">
                <a16:creationId xmlns:a16="http://schemas.microsoft.com/office/drawing/2014/main" id="{CCD642CA-7D69-0B35-3028-999F657E2F58}"/>
              </a:ext>
            </a:extLst>
          </p:cNvPr>
          <p:cNvSpPr txBox="1"/>
          <p:nvPr/>
        </p:nvSpPr>
        <p:spPr>
          <a:xfrm>
            <a:off x="476792" y="1824464"/>
            <a:ext cx="2378054" cy="646331"/>
          </a:xfrm>
          <a:prstGeom prst="rect">
            <a:avLst/>
          </a:prstGeom>
          <a:noFill/>
        </p:spPr>
        <p:txBody>
          <a:bodyPr wrap="square" rtlCol="0">
            <a:spAutoFit/>
          </a:bodyPr>
          <a:lstStyle/>
          <a:p>
            <a:r>
              <a:rPr lang="zh-CN" altLang="en-US" dirty="0"/>
              <a:t>数据来源于本地，用户上传至系统的数据</a:t>
            </a:r>
          </a:p>
        </p:txBody>
      </p:sp>
    </p:spTree>
    <p:extLst>
      <p:ext uri="{BB962C8B-B14F-4D97-AF65-F5344CB8AC3E}">
        <p14:creationId xmlns:p14="http://schemas.microsoft.com/office/powerpoint/2010/main" val="4074430913"/>
      </p:ext>
    </p:extLst>
  </p:cSld>
  <p:clrMapOvr>
    <a:masterClrMapping/>
  </p:clrMapOvr>
  <p:transition spd="slow" advClick="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BC7579-CDEF-47A2-E5CD-DE3CDEEFF268}"/>
              </a:ext>
            </a:extLst>
          </p:cNvPr>
          <p:cNvSpPr txBox="1"/>
          <p:nvPr/>
        </p:nvSpPr>
        <p:spPr>
          <a:xfrm>
            <a:off x="1342678" y="1844824"/>
            <a:ext cx="4392488" cy="3539430"/>
          </a:xfrm>
          <a:prstGeom prst="rect">
            <a:avLst/>
          </a:prstGeom>
          <a:noFill/>
        </p:spPr>
        <p:txBody>
          <a:bodyPr wrap="square">
            <a:spAutoFit/>
          </a:bodyPr>
          <a:lstStyle/>
          <a:p>
            <a:r>
              <a:rPr lang="en-US" altLang="zh-CN" sz="2800" dirty="0"/>
              <a:t>1.</a:t>
            </a:r>
            <a:r>
              <a:rPr lang="zh-CN" altLang="en-US" sz="2800" dirty="0"/>
              <a:t>研究背景与意义</a:t>
            </a:r>
            <a:endParaRPr lang="en-US" altLang="zh-CN" sz="2800" dirty="0"/>
          </a:p>
          <a:p>
            <a:endParaRPr lang="en-US" altLang="zh-CN" sz="2800" dirty="0"/>
          </a:p>
          <a:p>
            <a:r>
              <a:rPr lang="en-US" altLang="zh-CN" sz="2800" dirty="0"/>
              <a:t>2.</a:t>
            </a:r>
            <a:r>
              <a:rPr lang="zh-CN" altLang="en-US" sz="2800" dirty="0"/>
              <a:t>系统需求分析</a:t>
            </a:r>
            <a:endParaRPr lang="en-US" altLang="zh-CN" sz="2800" dirty="0"/>
          </a:p>
          <a:p>
            <a:endParaRPr lang="en-US" altLang="zh-CN" sz="2800" dirty="0"/>
          </a:p>
          <a:p>
            <a:r>
              <a:rPr lang="en-US" altLang="zh-CN" sz="2800" dirty="0"/>
              <a:t>3.</a:t>
            </a:r>
            <a:r>
              <a:rPr lang="zh-CN" altLang="en-US" sz="2800" dirty="0"/>
              <a:t>系统概要设计</a:t>
            </a:r>
            <a:endParaRPr lang="en-US" altLang="zh-CN" sz="2800" dirty="0"/>
          </a:p>
          <a:p>
            <a:endParaRPr lang="en-US" altLang="zh-CN" sz="2800" dirty="0"/>
          </a:p>
          <a:p>
            <a:r>
              <a:rPr lang="en-US" altLang="zh-CN" sz="2800" dirty="0"/>
              <a:t>4.</a:t>
            </a:r>
            <a:r>
              <a:rPr lang="zh-CN" altLang="en-US" sz="2800" dirty="0"/>
              <a:t>系统详细设计</a:t>
            </a:r>
            <a:endParaRPr lang="en-US" altLang="zh-CN" sz="2800" dirty="0"/>
          </a:p>
          <a:p>
            <a:endParaRPr lang="en-US" altLang="zh-CN" sz="2800" dirty="0"/>
          </a:p>
        </p:txBody>
      </p:sp>
    </p:spTree>
    <p:extLst>
      <p:ext uri="{BB962C8B-B14F-4D97-AF65-F5344CB8AC3E}">
        <p14:creationId xmlns:p14="http://schemas.microsoft.com/office/powerpoint/2010/main" val="558903205"/>
      </p:ext>
    </p:extLst>
  </p:cSld>
  <p:clrMapOvr>
    <a:masterClrMapping/>
  </p:clrMapOvr>
  <p:transition spd="slow" advClick="0" advTm="126">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CA7E2D-9B82-B68A-AFC6-04D26FF964B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E80B59C-828F-120C-36EA-81030544046F}"/>
              </a:ext>
            </a:extLst>
          </p:cNvPr>
          <p:cNvSpPr>
            <a:spLocks noGrp="1"/>
          </p:cNvSpPr>
          <p:nvPr>
            <p:ph idx="1"/>
          </p:nvPr>
        </p:nvSpPr>
        <p:spPr/>
        <p:txBody>
          <a:bodyPr/>
          <a:lstStyle/>
          <a:p>
            <a:pPr marL="0" indent="0">
              <a:buNone/>
            </a:pPr>
            <a:r>
              <a:rPr lang="zh-CN" altLang="en-US" dirty="0"/>
              <a:t>搜索</a:t>
            </a:r>
          </a:p>
        </p:txBody>
      </p:sp>
      <p:sp>
        <p:nvSpPr>
          <p:cNvPr id="4" name="内容占位符 2">
            <a:extLst>
              <a:ext uri="{FF2B5EF4-FFF2-40B4-BE49-F238E27FC236}">
                <a16:creationId xmlns:a16="http://schemas.microsoft.com/office/drawing/2014/main" id="{74B925C3-416E-825D-7914-99B79E0F5DDB}"/>
              </a:ext>
            </a:extLst>
          </p:cNvPr>
          <p:cNvSpPr txBox="1">
            <a:spLocks/>
          </p:cNvSpPr>
          <p:nvPr/>
        </p:nvSpPr>
        <p:spPr>
          <a:xfrm>
            <a:off x="838199" y="1825625"/>
            <a:ext cx="10596513" cy="3896445"/>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zh-CN" altLang="en-US" dirty="0"/>
          </a:p>
        </p:txBody>
      </p:sp>
      <p:pic>
        <p:nvPicPr>
          <p:cNvPr id="5" name="图片 4">
            <a:extLst>
              <a:ext uri="{FF2B5EF4-FFF2-40B4-BE49-F238E27FC236}">
                <a16:creationId xmlns:a16="http://schemas.microsoft.com/office/drawing/2014/main" id="{FEBA034F-7C48-8F12-D53F-D42099C61A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4853" y="2190902"/>
            <a:ext cx="5638095" cy="933333"/>
          </a:xfrm>
          <a:prstGeom prst="rect">
            <a:avLst/>
          </a:prstGeom>
        </p:spPr>
      </p:pic>
      <p:pic>
        <p:nvPicPr>
          <p:cNvPr id="6" name="图片 5">
            <a:extLst>
              <a:ext uri="{FF2B5EF4-FFF2-40B4-BE49-F238E27FC236}">
                <a16:creationId xmlns:a16="http://schemas.microsoft.com/office/drawing/2014/main" id="{27AC9A1F-E3F7-766E-4038-C9669472F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045" y="3733766"/>
            <a:ext cx="3399487" cy="780268"/>
          </a:xfrm>
          <a:prstGeom prst="rect">
            <a:avLst/>
          </a:prstGeom>
        </p:spPr>
      </p:pic>
      <p:pic>
        <p:nvPicPr>
          <p:cNvPr id="7" name="图片 6">
            <a:extLst>
              <a:ext uri="{FF2B5EF4-FFF2-40B4-BE49-F238E27FC236}">
                <a16:creationId xmlns:a16="http://schemas.microsoft.com/office/drawing/2014/main" id="{48A99A5A-1463-BF98-BCF8-AD043AAE2C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5587" y="3733766"/>
            <a:ext cx="3216413" cy="809524"/>
          </a:xfrm>
          <a:prstGeom prst="rect">
            <a:avLst/>
          </a:prstGeom>
        </p:spPr>
      </p:pic>
      <p:pic>
        <p:nvPicPr>
          <p:cNvPr id="8" name="图片 7">
            <a:extLst>
              <a:ext uri="{FF2B5EF4-FFF2-40B4-BE49-F238E27FC236}">
                <a16:creationId xmlns:a16="http://schemas.microsoft.com/office/drawing/2014/main" id="{D555668C-DBEA-0CD9-A8A4-4130B76E4E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85156" y="4514034"/>
            <a:ext cx="3335806" cy="1789521"/>
          </a:xfrm>
          <a:prstGeom prst="rect">
            <a:avLst/>
          </a:prstGeom>
        </p:spPr>
      </p:pic>
      <p:cxnSp>
        <p:nvCxnSpPr>
          <p:cNvPr id="9" name="连接符: 肘形 8">
            <a:extLst>
              <a:ext uri="{FF2B5EF4-FFF2-40B4-BE49-F238E27FC236}">
                <a16:creationId xmlns:a16="http://schemas.microsoft.com/office/drawing/2014/main" id="{D3E88157-021D-7B42-6563-EBF41F4A30AA}"/>
              </a:ext>
            </a:extLst>
          </p:cNvPr>
          <p:cNvCxnSpPr>
            <a:stCxn id="5" idx="2"/>
            <a:endCxn id="6" idx="0"/>
          </p:cNvCxnSpPr>
          <p:nvPr/>
        </p:nvCxnSpPr>
        <p:spPr>
          <a:xfrm rot="5400000">
            <a:off x="4122580" y="1232444"/>
            <a:ext cx="609531" cy="43931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连接符: 肘形 9">
            <a:extLst>
              <a:ext uri="{FF2B5EF4-FFF2-40B4-BE49-F238E27FC236}">
                <a16:creationId xmlns:a16="http://schemas.microsoft.com/office/drawing/2014/main" id="{E575FC50-DA12-9351-5CE4-1F6227616202}"/>
              </a:ext>
            </a:extLst>
          </p:cNvPr>
          <p:cNvCxnSpPr>
            <a:stCxn id="5" idx="2"/>
            <a:endCxn id="7" idx="0"/>
          </p:cNvCxnSpPr>
          <p:nvPr/>
        </p:nvCxnSpPr>
        <p:spPr>
          <a:xfrm rot="16200000" flipH="1">
            <a:off x="8299082" y="1449053"/>
            <a:ext cx="609531" cy="39598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连接符: 肘形 10">
            <a:extLst>
              <a:ext uri="{FF2B5EF4-FFF2-40B4-BE49-F238E27FC236}">
                <a16:creationId xmlns:a16="http://schemas.microsoft.com/office/drawing/2014/main" id="{568CF871-FA0F-2C22-B3A9-BE41FD9D9B93}"/>
              </a:ext>
            </a:extLst>
          </p:cNvPr>
          <p:cNvCxnSpPr>
            <a:stCxn id="6" idx="2"/>
            <a:endCxn id="8" idx="1"/>
          </p:cNvCxnSpPr>
          <p:nvPr/>
        </p:nvCxnSpPr>
        <p:spPr>
          <a:xfrm rot="16200000" flipH="1">
            <a:off x="3060592" y="3684230"/>
            <a:ext cx="894761" cy="255436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连接符: 肘形 11">
            <a:extLst>
              <a:ext uri="{FF2B5EF4-FFF2-40B4-BE49-F238E27FC236}">
                <a16:creationId xmlns:a16="http://schemas.microsoft.com/office/drawing/2014/main" id="{A38F973C-269D-48E3-BDA1-AE0001ED3ABD}"/>
              </a:ext>
            </a:extLst>
          </p:cNvPr>
          <p:cNvCxnSpPr>
            <a:stCxn id="7" idx="2"/>
            <a:endCxn id="8" idx="3"/>
          </p:cNvCxnSpPr>
          <p:nvPr/>
        </p:nvCxnSpPr>
        <p:spPr>
          <a:xfrm rot="5400000">
            <a:off x="8919626" y="3744626"/>
            <a:ext cx="865505" cy="24628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294216"/>
      </p:ext>
    </p:extLst>
  </p:cSld>
  <p:clrMapOvr>
    <a:masterClrMapping/>
  </p:clrMapOvr>
  <p:transition spd="slow" advClick="0">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646A6-6848-A1AC-DF29-F95BFB37902D}"/>
              </a:ext>
            </a:extLst>
          </p:cNvPr>
          <p:cNvSpPr>
            <a:spLocks noGrp="1"/>
          </p:cNvSpPr>
          <p:nvPr>
            <p:ph type="title"/>
          </p:nvPr>
        </p:nvSpPr>
        <p:spPr/>
        <p:txBody>
          <a:bodyPr/>
          <a:lstStyle/>
          <a:p>
            <a:r>
              <a:rPr lang="zh-CN" altLang="en-US" dirty="0"/>
              <a:t>系统详细设计</a:t>
            </a:r>
          </a:p>
        </p:txBody>
      </p:sp>
      <p:pic>
        <p:nvPicPr>
          <p:cNvPr id="6" name="内容占位符 5">
            <a:extLst>
              <a:ext uri="{FF2B5EF4-FFF2-40B4-BE49-F238E27FC236}">
                <a16:creationId xmlns:a16="http://schemas.microsoft.com/office/drawing/2014/main" id="{A4CDEE60-B6BE-2618-5AC3-EF91A0A3DA39}"/>
              </a:ext>
            </a:extLst>
          </p:cNvPr>
          <p:cNvPicPr>
            <a:picLocks noGrp="1" noChangeAspect="1"/>
          </p:cNvPicPr>
          <p:nvPr>
            <p:ph idx="1"/>
          </p:nvPr>
        </p:nvPicPr>
        <p:blipFill>
          <a:blip r:embed="rId2"/>
          <a:stretch>
            <a:fillRect/>
          </a:stretch>
        </p:blipFill>
        <p:spPr>
          <a:xfrm>
            <a:off x="3142878" y="1061503"/>
            <a:ext cx="8856984" cy="4753022"/>
          </a:xfrm>
          <a:prstGeom prst="rect">
            <a:avLst/>
          </a:prstGeom>
        </p:spPr>
      </p:pic>
      <p:sp>
        <p:nvSpPr>
          <p:cNvPr id="7" name="文本框 6">
            <a:extLst>
              <a:ext uri="{FF2B5EF4-FFF2-40B4-BE49-F238E27FC236}">
                <a16:creationId xmlns:a16="http://schemas.microsoft.com/office/drawing/2014/main" id="{E75E1F85-0EE3-3EDA-6381-72F95A3B35D7}"/>
              </a:ext>
            </a:extLst>
          </p:cNvPr>
          <p:cNvSpPr txBox="1"/>
          <p:nvPr/>
        </p:nvSpPr>
        <p:spPr>
          <a:xfrm>
            <a:off x="478582" y="1052736"/>
            <a:ext cx="3384376" cy="369332"/>
          </a:xfrm>
          <a:prstGeom prst="rect">
            <a:avLst/>
          </a:prstGeom>
          <a:noFill/>
        </p:spPr>
        <p:txBody>
          <a:bodyPr wrap="square" rtlCol="0">
            <a:spAutoFit/>
          </a:bodyPr>
          <a:lstStyle/>
          <a:p>
            <a:r>
              <a:rPr lang="zh-CN" altLang="en-US" dirty="0"/>
              <a:t>书城</a:t>
            </a:r>
          </a:p>
        </p:txBody>
      </p:sp>
      <p:sp>
        <p:nvSpPr>
          <p:cNvPr id="8" name="文本框 7">
            <a:extLst>
              <a:ext uri="{FF2B5EF4-FFF2-40B4-BE49-F238E27FC236}">
                <a16:creationId xmlns:a16="http://schemas.microsoft.com/office/drawing/2014/main" id="{6BA3142F-DC32-9595-DA29-13E1D3036EE5}"/>
              </a:ext>
            </a:extLst>
          </p:cNvPr>
          <p:cNvSpPr txBox="1"/>
          <p:nvPr/>
        </p:nvSpPr>
        <p:spPr>
          <a:xfrm>
            <a:off x="476792" y="1824464"/>
            <a:ext cx="2522070" cy="646331"/>
          </a:xfrm>
          <a:prstGeom prst="rect">
            <a:avLst/>
          </a:prstGeom>
          <a:noFill/>
        </p:spPr>
        <p:txBody>
          <a:bodyPr wrap="square" rtlCol="0">
            <a:spAutoFit/>
          </a:bodyPr>
          <a:lstStyle/>
          <a:p>
            <a:r>
              <a:rPr lang="zh-CN" altLang="en-US" dirty="0"/>
              <a:t>数据来源于本地，用户上传至系统的数据</a:t>
            </a:r>
          </a:p>
        </p:txBody>
      </p:sp>
    </p:spTree>
    <p:extLst>
      <p:ext uri="{BB962C8B-B14F-4D97-AF65-F5344CB8AC3E}">
        <p14:creationId xmlns:p14="http://schemas.microsoft.com/office/powerpoint/2010/main" val="984516060"/>
      </p:ext>
    </p:extLst>
  </p:cSld>
  <p:clrMapOvr>
    <a:masterClrMapping/>
  </p:clrMapOvr>
  <p:transition spd="slow" advClick="0">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646A6-6848-A1AC-DF29-F95BFB37902D}"/>
              </a:ext>
            </a:extLst>
          </p:cNvPr>
          <p:cNvSpPr>
            <a:spLocks noGrp="1"/>
          </p:cNvSpPr>
          <p:nvPr>
            <p:ph type="title"/>
          </p:nvPr>
        </p:nvSpPr>
        <p:spPr/>
        <p:txBody>
          <a:bodyPr/>
          <a:lstStyle/>
          <a:p>
            <a:r>
              <a:rPr lang="zh-CN" altLang="en-US" dirty="0"/>
              <a:t>系统详细设计</a:t>
            </a:r>
          </a:p>
        </p:txBody>
      </p:sp>
      <p:pic>
        <p:nvPicPr>
          <p:cNvPr id="5" name="内容占位符 4">
            <a:extLst>
              <a:ext uri="{FF2B5EF4-FFF2-40B4-BE49-F238E27FC236}">
                <a16:creationId xmlns:a16="http://schemas.microsoft.com/office/drawing/2014/main" id="{7A629993-0C1D-3361-CF88-7743709696AE}"/>
              </a:ext>
            </a:extLst>
          </p:cNvPr>
          <p:cNvPicPr>
            <a:picLocks noGrp="1" noChangeAspect="1"/>
          </p:cNvPicPr>
          <p:nvPr>
            <p:ph idx="1"/>
          </p:nvPr>
        </p:nvPicPr>
        <p:blipFill>
          <a:blip r:embed="rId2"/>
          <a:stretch>
            <a:fillRect/>
          </a:stretch>
        </p:blipFill>
        <p:spPr>
          <a:xfrm>
            <a:off x="3147898" y="1124744"/>
            <a:ext cx="8994554" cy="4824536"/>
          </a:xfrm>
          <a:prstGeom prst="rect">
            <a:avLst/>
          </a:prstGeom>
        </p:spPr>
      </p:pic>
      <p:sp>
        <p:nvSpPr>
          <p:cNvPr id="7" name="文本框 6">
            <a:extLst>
              <a:ext uri="{FF2B5EF4-FFF2-40B4-BE49-F238E27FC236}">
                <a16:creationId xmlns:a16="http://schemas.microsoft.com/office/drawing/2014/main" id="{AF050E8F-8C7E-2C95-F08E-3D201236E048}"/>
              </a:ext>
            </a:extLst>
          </p:cNvPr>
          <p:cNvSpPr txBox="1"/>
          <p:nvPr/>
        </p:nvSpPr>
        <p:spPr>
          <a:xfrm>
            <a:off x="478582" y="1052736"/>
            <a:ext cx="3384376" cy="369332"/>
          </a:xfrm>
          <a:prstGeom prst="rect">
            <a:avLst/>
          </a:prstGeom>
          <a:noFill/>
        </p:spPr>
        <p:txBody>
          <a:bodyPr wrap="square" rtlCol="0">
            <a:spAutoFit/>
          </a:bodyPr>
          <a:lstStyle/>
          <a:p>
            <a:r>
              <a:rPr lang="zh-CN" altLang="en-US" dirty="0"/>
              <a:t>书籍详情</a:t>
            </a:r>
          </a:p>
        </p:txBody>
      </p:sp>
      <p:sp>
        <p:nvSpPr>
          <p:cNvPr id="8" name="文本框 7">
            <a:extLst>
              <a:ext uri="{FF2B5EF4-FFF2-40B4-BE49-F238E27FC236}">
                <a16:creationId xmlns:a16="http://schemas.microsoft.com/office/drawing/2014/main" id="{80AEBA39-40EB-627A-41F1-C3D0BD700A1D}"/>
              </a:ext>
            </a:extLst>
          </p:cNvPr>
          <p:cNvSpPr txBox="1"/>
          <p:nvPr/>
        </p:nvSpPr>
        <p:spPr>
          <a:xfrm>
            <a:off x="476792" y="1824464"/>
            <a:ext cx="2522070" cy="646331"/>
          </a:xfrm>
          <a:prstGeom prst="rect">
            <a:avLst/>
          </a:prstGeom>
          <a:noFill/>
        </p:spPr>
        <p:txBody>
          <a:bodyPr wrap="square" rtlCol="0">
            <a:spAutoFit/>
          </a:bodyPr>
          <a:lstStyle/>
          <a:p>
            <a:r>
              <a:rPr lang="zh-CN" altLang="en-US" dirty="0"/>
              <a:t>数据来源于本地，用户上传至系统的数据</a:t>
            </a:r>
          </a:p>
        </p:txBody>
      </p:sp>
    </p:spTree>
    <p:extLst>
      <p:ext uri="{BB962C8B-B14F-4D97-AF65-F5344CB8AC3E}">
        <p14:creationId xmlns:p14="http://schemas.microsoft.com/office/powerpoint/2010/main" val="2989715984"/>
      </p:ext>
    </p:extLst>
  </p:cSld>
  <p:clrMapOvr>
    <a:masterClrMapping/>
  </p:clrMapOvr>
  <p:transition spd="slow" advClick="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646A6-6848-A1AC-DF29-F95BFB37902D}"/>
              </a:ext>
            </a:extLst>
          </p:cNvPr>
          <p:cNvSpPr>
            <a:spLocks noGrp="1"/>
          </p:cNvSpPr>
          <p:nvPr>
            <p:ph type="title"/>
          </p:nvPr>
        </p:nvSpPr>
        <p:spPr/>
        <p:txBody>
          <a:bodyPr/>
          <a:lstStyle/>
          <a:p>
            <a:r>
              <a:rPr lang="zh-CN" altLang="en-US" dirty="0"/>
              <a:t>系统详细设计</a:t>
            </a:r>
          </a:p>
        </p:txBody>
      </p:sp>
      <p:pic>
        <p:nvPicPr>
          <p:cNvPr id="6" name="内容占位符 5">
            <a:extLst>
              <a:ext uri="{FF2B5EF4-FFF2-40B4-BE49-F238E27FC236}">
                <a16:creationId xmlns:a16="http://schemas.microsoft.com/office/drawing/2014/main" id="{54502DEC-ED86-6200-9A42-96AC31F768B8}"/>
              </a:ext>
            </a:extLst>
          </p:cNvPr>
          <p:cNvPicPr>
            <a:picLocks noGrp="1" noChangeAspect="1"/>
          </p:cNvPicPr>
          <p:nvPr>
            <p:ph idx="1"/>
          </p:nvPr>
        </p:nvPicPr>
        <p:blipFill>
          <a:blip r:embed="rId2"/>
          <a:stretch>
            <a:fillRect/>
          </a:stretch>
        </p:blipFill>
        <p:spPr>
          <a:xfrm>
            <a:off x="2278782" y="1052736"/>
            <a:ext cx="9845823" cy="5282913"/>
          </a:xfrm>
          <a:prstGeom prst="rect">
            <a:avLst/>
          </a:prstGeom>
        </p:spPr>
      </p:pic>
      <p:sp>
        <p:nvSpPr>
          <p:cNvPr id="7" name="文本框 6">
            <a:extLst>
              <a:ext uri="{FF2B5EF4-FFF2-40B4-BE49-F238E27FC236}">
                <a16:creationId xmlns:a16="http://schemas.microsoft.com/office/drawing/2014/main" id="{2F9F6DA0-0841-0AB7-3F49-7D38B009B31B}"/>
              </a:ext>
            </a:extLst>
          </p:cNvPr>
          <p:cNvSpPr txBox="1"/>
          <p:nvPr/>
        </p:nvSpPr>
        <p:spPr>
          <a:xfrm>
            <a:off x="478582" y="1052736"/>
            <a:ext cx="3384376" cy="369332"/>
          </a:xfrm>
          <a:prstGeom prst="rect">
            <a:avLst/>
          </a:prstGeom>
          <a:noFill/>
        </p:spPr>
        <p:txBody>
          <a:bodyPr wrap="square" rtlCol="0">
            <a:spAutoFit/>
          </a:bodyPr>
          <a:lstStyle/>
          <a:p>
            <a:r>
              <a:rPr lang="zh-CN" altLang="en-US" dirty="0"/>
              <a:t>书籍详情</a:t>
            </a:r>
          </a:p>
        </p:txBody>
      </p:sp>
      <p:sp>
        <p:nvSpPr>
          <p:cNvPr id="8" name="文本框 7">
            <a:extLst>
              <a:ext uri="{FF2B5EF4-FFF2-40B4-BE49-F238E27FC236}">
                <a16:creationId xmlns:a16="http://schemas.microsoft.com/office/drawing/2014/main" id="{30B05777-ED62-F418-FF4F-2A2B69A122ED}"/>
              </a:ext>
            </a:extLst>
          </p:cNvPr>
          <p:cNvSpPr txBox="1"/>
          <p:nvPr/>
        </p:nvSpPr>
        <p:spPr>
          <a:xfrm>
            <a:off x="476792" y="1824464"/>
            <a:ext cx="1729982" cy="923330"/>
          </a:xfrm>
          <a:prstGeom prst="rect">
            <a:avLst/>
          </a:prstGeom>
          <a:noFill/>
        </p:spPr>
        <p:txBody>
          <a:bodyPr wrap="square" rtlCol="0">
            <a:spAutoFit/>
          </a:bodyPr>
          <a:lstStyle/>
          <a:p>
            <a:r>
              <a:rPr lang="zh-CN" altLang="en-US" dirty="0"/>
              <a:t>数据来源于本地，用户上传至系统的数据</a:t>
            </a:r>
          </a:p>
        </p:txBody>
      </p:sp>
    </p:spTree>
    <p:extLst>
      <p:ext uri="{BB962C8B-B14F-4D97-AF65-F5344CB8AC3E}">
        <p14:creationId xmlns:p14="http://schemas.microsoft.com/office/powerpoint/2010/main" val="1531970706"/>
      </p:ext>
    </p:extLst>
  </p:cSld>
  <p:clrMapOvr>
    <a:masterClrMapping/>
  </p:clrMapOvr>
  <p:transition spd="slow" advClick="0">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646A6-6848-A1AC-DF29-F95BFB37902D}"/>
              </a:ext>
            </a:extLst>
          </p:cNvPr>
          <p:cNvSpPr>
            <a:spLocks noGrp="1"/>
          </p:cNvSpPr>
          <p:nvPr>
            <p:ph type="title"/>
          </p:nvPr>
        </p:nvSpPr>
        <p:spPr/>
        <p:txBody>
          <a:bodyPr/>
          <a:lstStyle/>
          <a:p>
            <a:r>
              <a:rPr lang="zh-CN" altLang="en-US" dirty="0"/>
              <a:t>系统详细设计</a:t>
            </a:r>
          </a:p>
        </p:txBody>
      </p:sp>
      <p:pic>
        <p:nvPicPr>
          <p:cNvPr id="5" name="内容占位符 4">
            <a:extLst>
              <a:ext uri="{FF2B5EF4-FFF2-40B4-BE49-F238E27FC236}">
                <a16:creationId xmlns:a16="http://schemas.microsoft.com/office/drawing/2014/main" id="{E85B4A6D-5A39-FA4D-B57E-F48E078FD2E9}"/>
              </a:ext>
            </a:extLst>
          </p:cNvPr>
          <p:cNvPicPr>
            <a:picLocks noGrp="1" noChangeAspect="1"/>
          </p:cNvPicPr>
          <p:nvPr>
            <p:ph idx="1"/>
          </p:nvPr>
        </p:nvPicPr>
        <p:blipFill>
          <a:blip r:embed="rId2"/>
          <a:stretch>
            <a:fillRect/>
          </a:stretch>
        </p:blipFill>
        <p:spPr>
          <a:xfrm>
            <a:off x="2854846" y="1040202"/>
            <a:ext cx="8912957" cy="4777595"/>
          </a:xfrm>
          <a:prstGeom prst="rect">
            <a:avLst/>
          </a:prstGeom>
        </p:spPr>
      </p:pic>
      <p:sp>
        <p:nvSpPr>
          <p:cNvPr id="7" name="文本框 6">
            <a:extLst>
              <a:ext uri="{FF2B5EF4-FFF2-40B4-BE49-F238E27FC236}">
                <a16:creationId xmlns:a16="http://schemas.microsoft.com/office/drawing/2014/main" id="{082CB3AA-56EA-B47F-368D-CE05FE608265}"/>
              </a:ext>
            </a:extLst>
          </p:cNvPr>
          <p:cNvSpPr txBox="1"/>
          <p:nvPr/>
        </p:nvSpPr>
        <p:spPr>
          <a:xfrm>
            <a:off x="478582" y="1052736"/>
            <a:ext cx="2160240" cy="369332"/>
          </a:xfrm>
          <a:prstGeom prst="rect">
            <a:avLst/>
          </a:prstGeom>
          <a:noFill/>
        </p:spPr>
        <p:txBody>
          <a:bodyPr wrap="square" rtlCol="0">
            <a:spAutoFit/>
          </a:bodyPr>
          <a:lstStyle/>
          <a:p>
            <a:r>
              <a:rPr lang="zh-CN" altLang="en-US" dirty="0"/>
              <a:t>订单</a:t>
            </a:r>
          </a:p>
        </p:txBody>
      </p:sp>
      <p:sp>
        <p:nvSpPr>
          <p:cNvPr id="8" name="文本框 7">
            <a:extLst>
              <a:ext uri="{FF2B5EF4-FFF2-40B4-BE49-F238E27FC236}">
                <a16:creationId xmlns:a16="http://schemas.microsoft.com/office/drawing/2014/main" id="{4D2A6E99-0025-2BC4-D337-26DF920D9C13}"/>
              </a:ext>
            </a:extLst>
          </p:cNvPr>
          <p:cNvSpPr txBox="1"/>
          <p:nvPr/>
        </p:nvSpPr>
        <p:spPr>
          <a:xfrm>
            <a:off x="476792" y="1824464"/>
            <a:ext cx="1873998" cy="923330"/>
          </a:xfrm>
          <a:prstGeom prst="rect">
            <a:avLst/>
          </a:prstGeom>
          <a:noFill/>
        </p:spPr>
        <p:txBody>
          <a:bodyPr wrap="square" rtlCol="0">
            <a:spAutoFit/>
          </a:bodyPr>
          <a:lstStyle/>
          <a:p>
            <a:r>
              <a:rPr lang="zh-CN" altLang="en-US" dirty="0"/>
              <a:t>数据来源于本地，用户上传至系统的数据</a:t>
            </a:r>
          </a:p>
        </p:txBody>
      </p:sp>
    </p:spTree>
    <p:extLst>
      <p:ext uri="{BB962C8B-B14F-4D97-AF65-F5344CB8AC3E}">
        <p14:creationId xmlns:p14="http://schemas.microsoft.com/office/powerpoint/2010/main" val="712689190"/>
      </p:ext>
    </p:extLst>
  </p:cSld>
  <p:clrMapOvr>
    <a:masterClrMapping/>
  </p:clrMapOvr>
  <p:transition spd="slow" advClick="0">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C4551-170D-5700-A198-38FC6EACD5A6}"/>
              </a:ext>
            </a:extLst>
          </p:cNvPr>
          <p:cNvSpPr>
            <a:spLocks noGrp="1"/>
          </p:cNvSpPr>
          <p:nvPr>
            <p:ph type="title"/>
          </p:nvPr>
        </p:nvSpPr>
        <p:spPr/>
        <p:txBody>
          <a:bodyPr/>
          <a:lstStyle/>
          <a:p>
            <a:r>
              <a:rPr lang="zh-CN" altLang="en-US" dirty="0"/>
              <a:t>系统详细设计</a:t>
            </a:r>
          </a:p>
        </p:txBody>
      </p:sp>
      <p:pic>
        <p:nvPicPr>
          <p:cNvPr id="4" name="内容占位符 3">
            <a:extLst>
              <a:ext uri="{FF2B5EF4-FFF2-40B4-BE49-F238E27FC236}">
                <a16:creationId xmlns:a16="http://schemas.microsoft.com/office/drawing/2014/main" id="{7BBC6315-0176-436B-CD6A-551461483CC3}"/>
              </a:ext>
            </a:extLst>
          </p:cNvPr>
          <p:cNvPicPr>
            <a:picLocks noGrp="1" noChangeAspect="1"/>
          </p:cNvPicPr>
          <p:nvPr>
            <p:ph idx="1"/>
          </p:nvPr>
        </p:nvPicPr>
        <p:blipFill>
          <a:blip r:embed="rId2"/>
          <a:stretch>
            <a:fillRect/>
          </a:stretch>
        </p:blipFill>
        <p:spPr>
          <a:xfrm>
            <a:off x="3131627" y="1089392"/>
            <a:ext cx="9040237" cy="4855351"/>
          </a:xfrm>
          <a:prstGeom prst="rect">
            <a:avLst/>
          </a:prstGeom>
        </p:spPr>
      </p:pic>
      <p:sp>
        <p:nvSpPr>
          <p:cNvPr id="5" name="文本框 4">
            <a:extLst>
              <a:ext uri="{FF2B5EF4-FFF2-40B4-BE49-F238E27FC236}">
                <a16:creationId xmlns:a16="http://schemas.microsoft.com/office/drawing/2014/main" id="{87199426-E07D-C0E1-C799-D228E327531D}"/>
              </a:ext>
            </a:extLst>
          </p:cNvPr>
          <p:cNvSpPr txBox="1"/>
          <p:nvPr/>
        </p:nvSpPr>
        <p:spPr>
          <a:xfrm>
            <a:off x="478582" y="1052736"/>
            <a:ext cx="2160240" cy="369332"/>
          </a:xfrm>
          <a:prstGeom prst="rect">
            <a:avLst/>
          </a:prstGeom>
          <a:noFill/>
        </p:spPr>
        <p:txBody>
          <a:bodyPr wrap="square" rtlCol="0">
            <a:spAutoFit/>
          </a:bodyPr>
          <a:lstStyle/>
          <a:p>
            <a:r>
              <a:rPr lang="zh-CN" altLang="en-US" dirty="0"/>
              <a:t>阅读</a:t>
            </a:r>
          </a:p>
        </p:txBody>
      </p:sp>
      <p:sp>
        <p:nvSpPr>
          <p:cNvPr id="6" name="文本框 5">
            <a:extLst>
              <a:ext uri="{FF2B5EF4-FFF2-40B4-BE49-F238E27FC236}">
                <a16:creationId xmlns:a16="http://schemas.microsoft.com/office/drawing/2014/main" id="{D544C574-CB8E-CCB2-2BC3-8307E2F13ACA}"/>
              </a:ext>
            </a:extLst>
          </p:cNvPr>
          <p:cNvSpPr txBox="1"/>
          <p:nvPr/>
        </p:nvSpPr>
        <p:spPr>
          <a:xfrm>
            <a:off x="476792" y="1824464"/>
            <a:ext cx="2378054" cy="646331"/>
          </a:xfrm>
          <a:prstGeom prst="rect">
            <a:avLst/>
          </a:prstGeom>
          <a:noFill/>
        </p:spPr>
        <p:txBody>
          <a:bodyPr wrap="square" rtlCol="0">
            <a:spAutoFit/>
          </a:bodyPr>
          <a:lstStyle/>
          <a:p>
            <a:r>
              <a:rPr lang="zh-CN" altLang="en-US" dirty="0"/>
              <a:t>数据来源于本地，用户上传至系统的数据</a:t>
            </a:r>
          </a:p>
        </p:txBody>
      </p:sp>
    </p:spTree>
    <p:extLst>
      <p:ext uri="{BB962C8B-B14F-4D97-AF65-F5344CB8AC3E}">
        <p14:creationId xmlns:p14="http://schemas.microsoft.com/office/powerpoint/2010/main" val="1347945735"/>
      </p:ext>
    </p:extLst>
  </p:cSld>
  <p:clrMapOvr>
    <a:masterClrMapping/>
  </p:clrMapOvr>
  <p:transition spd="slow" advClick="0">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C4551-170D-5700-A198-38FC6EACD5A6}"/>
              </a:ext>
            </a:extLst>
          </p:cNvPr>
          <p:cNvSpPr>
            <a:spLocks noGrp="1"/>
          </p:cNvSpPr>
          <p:nvPr>
            <p:ph type="title"/>
          </p:nvPr>
        </p:nvSpPr>
        <p:spPr/>
        <p:txBody>
          <a:bodyPr/>
          <a:lstStyle/>
          <a:p>
            <a:r>
              <a:rPr lang="zh-CN" altLang="en-US" dirty="0"/>
              <a:t>系统详细设计</a:t>
            </a:r>
          </a:p>
        </p:txBody>
      </p:sp>
      <p:pic>
        <p:nvPicPr>
          <p:cNvPr id="6" name="图片 5">
            <a:extLst>
              <a:ext uri="{FF2B5EF4-FFF2-40B4-BE49-F238E27FC236}">
                <a16:creationId xmlns:a16="http://schemas.microsoft.com/office/drawing/2014/main" id="{294D754A-3826-A87E-9D36-86C2BCB8F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806" y="980728"/>
            <a:ext cx="9577064" cy="5137697"/>
          </a:xfrm>
          <a:prstGeom prst="rect">
            <a:avLst/>
          </a:prstGeom>
        </p:spPr>
      </p:pic>
      <p:sp>
        <p:nvSpPr>
          <p:cNvPr id="7" name="文本框 6">
            <a:extLst>
              <a:ext uri="{FF2B5EF4-FFF2-40B4-BE49-F238E27FC236}">
                <a16:creationId xmlns:a16="http://schemas.microsoft.com/office/drawing/2014/main" id="{480817FF-14AC-7069-7FE4-D2073258F823}"/>
              </a:ext>
            </a:extLst>
          </p:cNvPr>
          <p:cNvSpPr txBox="1"/>
          <p:nvPr/>
        </p:nvSpPr>
        <p:spPr>
          <a:xfrm>
            <a:off x="478582" y="1052736"/>
            <a:ext cx="1656184" cy="369332"/>
          </a:xfrm>
          <a:prstGeom prst="rect">
            <a:avLst/>
          </a:prstGeom>
          <a:noFill/>
        </p:spPr>
        <p:txBody>
          <a:bodyPr wrap="square" rtlCol="0">
            <a:spAutoFit/>
          </a:bodyPr>
          <a:lstStyle/>
          <a:p>
            <a:r>
              <a:rPr lang="zh-CN" altLang="en-US" dirty="0"/>
              <a:t>社区</a:t>
            </a:r>
          </a:p>
        </p:txBody>
      </p:sp>
      <p:sp>
        <p:nvSpPr>
          <p:cNvPr id="8" name="文本框 7">
            <a:extLst>
              <a:ext uri="{FF2B5EF4-FFF2-40B4-BE49-F238E27FC236}">
                <a16:creationId xmlns:a16="http://schemas.microsoft.com/office/drawing/2014/main" id="{9B47FE31-FE47-4E64-ADE9-550238A9B3A7}"/>
              </a:ext>
            </a:extLst>
          </p:cNvPr>
          <p:cNvSpPr txBox="1"/>
          <p:nvPr/>
        </p:nvSpPr>
        <p:spPr>
          <a:xfrm>
            <a:off x="476792" y="1824464"/>
            <a:ext cx="1801990" cy="923330"/>
          </a:xfrm>
          <a:prstGeom prst="rect">
            <a:avLst/>
          </a:prstGeom>
          <a:noFill/>
        </p:spPr>
        <p:txBody>
          <a:bodyPr wrap="square" rtlCol="0">
            <a:spAutoFit/>
          </a:bodyPr>
          <a:lstStyle/>
          <a:p>
            <a:r>
              <a:rPr lang="zh-CN" altLang="en-US" dirty="0"/>
              <a:t>数据来源于本地，用户上传至系统的数据</a:t>
            </a:r>
          </a:p>
        </p:txBody>
      </p:sp>
    </p:spTree>
    <p:extLst>
      <p:ext uri="{BB962C8B-B14F-4D97-AF65-F5344CB8AC3E}">
        <p14:creationId xmlns:p14="http://schemas.microsoft.com/office/powerpoint/2010/main" val="2070707513"/>
      </p:ext>
    </p:extLst>
  </p:cSld>
  <p:clrMapOvr>
    <a:masterClrMapping/>
  </p:clrMapOvr>
  <p:transition spd="slow" advClick="0">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C4551-170D-5700-A198-38FC6EACD5A6}"/>
              </a:ext>
            </a:extLst>
          </p:cNvPr>
          <p:cNvSpPr>
            <a:spLocks noGrp="1"/>
          </p:cNvSpPr>
          <p:nvPr>
            <p:ph type="title"/>
          </p:nvPr>
        </p:nvSpPr>
        <p:spPr/>
        <p:txBody>
          <a:bodyPr/>
          <a:lstStyle/>
          <a:p>
            <a:r>
              <a:rPr lang="zh-CN" altLang="en-US" dirty="0"/>
              <a:t>系统详细设计</a:t>
            </a:r>
          </a:p>
        </p:txBody>
      </p:sp>
      <p:pic>
        <p:nvPicPr>
          <p:cNvPr id="3" name="图片 2">
            <a:extLst>
              <a:ext uri="{FF2B5EF4-FFF2-40B4-BE49-F238E27FC236}">
                <a16:creationId xmlns:a16="http://schemas.microsoft.com/office/drawing/2014/main" id="{C82A2417-7188-CF92-07A7-0AC91A192B8C}"/>
              </a:ext>
            </a:extLst>
          </p:cNvPr>
          <p:cNvPicPr>
            <a:picLocks noChangeAspect="1"/>
          </p:cNvPicPr>
          <p:nvPr/>
        </p:nvPicPr>
        <p:blipFill>
          <a:blip r:embed="rId2"/>
          <a:stretch>
            <a:fillRect/>
          </a:stretch>
        </p:blipFill>
        <p:spPr>
          <a:xfrm>
            <a:off x="2623925" y="980728"/>
            <a:ext cx="9566488" cy="5126867"/>
          </a:xfrm>
          <a:prstGeom prst="rect">
            <a:avLst/>
          </a:prstGeom>
        </p:spPr>
      </p:pic>
      <p:sp>
        <p:nvSpPr>
          <p:cNvPr id="4" name="文本框 3">
            <a:extLst>
              <a:ext uri="{FF2B5EF4-FFF2-40B4-BE49-F238E27FC236}">
                <a16:creationId xmlns:a16="http://schemas.microsoft.com/office/drawing/2014/main" id="{A18D96AF-E8FD-B41F-7FFA-25CD8C4375E2}"/>
              </a:ext>
            </a:extLst>
          </p:cNvPr>
          <p:cNvSpPr txBox="1"/>
          <p:nvPr/>
        </p:nvSpPr>
        <p:spPr>
          <a:xfrm>
            <a:off x="478582" y="1052736"/>
            <a:ext cx="2145343" cy="369332"/>
          </a:xfrm>
          <a:prstGeom prst="rect">
            <a:avLst/>
          </a:prstGeom>
          <a:noFill/>
        </p:spPr>
        <p:txBody>
          <a:bodyPr wrap="square" rtlCol="0">
            <a:spAutoFit/>
          </a:bodyPr>
          <a:lstStyle/>
          <a:p>
            <a:r>
              <a:rPr lang="zh-CN" altLang="en-US" dirty="0"/>
              <a:t>发布书籍</a:t>
            </a:r>
          </a:p>
        </p:txBody>
      </p:sp>
      <p:sp>
        <p:nvSpPr>
          <p:cNvPr id="5" name="文本框 4">
            <a:extLst>
              <a:ext uri="{FF2B5EF4-FFF2-40B4-BE49-F238E27FC236}">
                <a16:creationId xmlns:a16="http://schemas.microsoft.com/office/drawing/2014/main" id="{4FEF99F1-C017-D680-8998-1A8BAF5AB74D}"/>
              </a:ext>
            </a:extLst>
          </p:cNvPr>
          <p:cNvSpPr txBox="1"/>
          <p:nvPr/>
        </p:nvSpPr>
        <p:spPr>
          <a:xfrm>
            <a:off x="476792" y="1824464"/>
            <a:ext cx="1657974" cy="1754326"/>
          </a:xfrm>
          <a:prstGeom prst="rect">
            <a:avLst/>
          </a:prstGeom>
          <a:noFill/>
        </p:spPr>
        <p:txBody>
          <a:bodyPr wrap="square" rtlCol="0">
            <a:spAutoFit/>
          </a:bodyPr>
          <a:lstStyle/>
          <a:p>
            <a:r>
              <a:rPr lang="zh-CN" altLang="en-US" dirty="0"/>
              <a:t>用户填写完整的书籍作品信息后就可上架至书城供系统所有用户购买订阅</a:t>
            </a:r>
          </a:p>
        </p:txBody>
      </p:sp>
    </p:spTree>
    <p:extLst>
      <p:ext uri="{BB962C8B-B14F-4D97-AF65-F5344CB8AC3E}">
        <p14:creationId xmlns:p14="http://schemas.microsoft.com/office/powerpoint/2010/main" val="440051955"/>
      </p:ext>
    </p:extLst>
  </p:cSld>
  <p:clrMapOvr>
    <a:masterClrMapping/>
  </p:clrMapOvr>
  <p:transition spd="slow" advClick="0">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C4551-170D-5700-A198-38FC6EACD5A6}"/>
              </a:ext>
            </a:extLst>
          </p:cNvPr>
          <p:cNvSpPr>
            <a:spLocks noGrp="1"/>
          </p:cNvSpPr>
          <p:nvPr>
            <p:ph type="title"/>
          </p:nvPr>
        </p:nvSpPr>
        <p:spPr/>
        <p:txBody>
          <a:bodyPr/>
          <a:lstStyle/>
          <a:p>
            <a:r>
              <a:rPr lang="zh-CN" altLang="en-US" dirty="0"/>
              <a:t>系统详细设计</a:t>
            </a:r>
          </a:p>
        </p:txBody>
      </p:sp>
      <p:pic>
        <p:nvPicPr>
          <p:cNvPr id="4" name="图片 3">
            <a:extLst>
              <a:ext uri="{FF2B5EF4-FFF2-40B4-BE49-F238E27FC236}">
                <a16:creationId xmlns:a16="http://schemas.microsoft.com/office/drawing/2014/main" id="{EA0D402D-BCAE-970B-DB62-CD0BCA678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8229" y="987529"/>
            <a:ext cx="9102184" cy="4882942"/>
          </a:xfrm>
          <a:prstGeom prst="rect">
            <a:avLst/>
          </a:prstGeom>
        </p:spPr>
      </p:pic>
      <p:sp>
        <p:nvSpPr>
          <p:cNvPr id="5" name="文本框 4">
            <a:extLst>
              <a:ext uri="{FF2B5EF4-FFF2-40B4-BE49-F238E27FC236}">
                <a16:creationId xmlns:a16="http://schemas.microsoft.com/office/drawing/2014/main" id="{EE3A4BDE-37E5-0970-591E-5C80538E9824}"/>
              </a:ext>
            </a:extLst>
          </p:cNvPr>
          <p:cNvSpPr txBox="1"/>
          <p:nvPr/>
        </p:nvSpPr>
        <p:spPr>
          <a:xfrm>
            <a:off x="478582" y="1052736"/>
            <a:ext cx="2448272" cy="369332"/>
          </a:xfrm>
          <a:prstGeom prst="rect">
            <a:avLst/>
          </a:prstGeom>
          <a:noFill/>
        </p:spPr>
        <p:txBody>
          <a:bodyPr wrap="square" rtlCol="0">
            <a:spAutoFit/>
          </a:bodyPr>
          <a:lstStyle/>
          <a:p>
            <a:r>
              <a:rPr lang="zh-CN" altLang="en-US" dirty="0"/>
              <a:t>发布帖子</a:t>
            </a:r>
          </a:p>
        </p:txBody>
      </p:sp>
      <p:sp>
        <p:nvSpPr>
          <p:cNvPr id="6" name="文本框 5">
            <a:extLst>
              <a:ext uri="{FF2B5EF4-FFF2-40B4-BE49-F238E27FC236}">
                <a16:creationId xmlns:a16="http://schemas.microsoft.com/office/drawing/2014/main" id="{5B644AFE-196F-ECF8-2C1E-FCF208AA8F6E}"/>
              </a:ext>
            </a:extLst>
          </p:cNvPr>
          <p:cNvSpPr txBox="1"/>
          <p:nvPr/>
        </p:nvSpPr>
        <p:spPr>
          <a:xfrm>
            <a:off x="476792" y="1824464"/>
            <a:ext cx="2234038" cy="923330"/>
          </a:xfrm>
          <a:prstGeom prst="rect">
            <a:avLst/>
          </a:prstGeom>
          <a:noFill/>
        </p:spPr>
        <p:txBody>
          <a:bodyPr wrap="square" rtlCol="0">
            <a:spAutoFit/>
          </a:bodyPr>
          <a:lstStyle/>
          <a:p>
            <a:r>
              <a:rPr lang="zh-CN" altLang="en-US" dirty="0"/>
              <a:t>用户可以编写内容交流读书心得，分享感受</a:t>
            </a:r>
          </a:p>
        </p:txBody>
      </p:sp>
    </p:spTree>
    <p:extLst>
      <p:ext uri="{BB962C8B-B14F-4D97-AF65-F5344CB8AC3E}">
        <p14:creationId xmlns:p14="http://schemas.microsoft.com/office/powerpoint/2010/main" val="3269805570"/>
      </p:ext>
    </p:extLst>
  </p:cSld>
  <p:clrMapOvr>
    <a:masterClrMapping/>
  </p:clrMapOvr>
  <p:transition spd="slow" advClick="0">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C4551-170D-5700-A198-38FC6EACD5A6}"/>
              </a:ext>
            </a:extLst>
          </p:cNvPr>
          <p:cNvSpPr>
            <a:spLocks noGrp="1"/>
          </p:cNvSpPr>
          <p:nvPr>
            <p:ph type="title"/>
          </p:nvPr>
        </p:nvSpPr>
        <p:spPr/>
        <p:txBody>
          <a:bodyPr/>
          <a:lstStyle/>
          <a:p>
            <a:r>
              <a:rPr lang="zh-CN" altLang="en-US" dirty="0"/>
              <a:t>系统详细设计</a:t>
            </a:r>
          </a:p>
        </p:txBody>
      </p:sp>
      <p:pic>
        <p:nvPicPr>
          <p:cNvPr id="3" name="图片 2">
            <a:extLst>
              <a:ext uri="{FF2B5EF4-FFF2-40B4-BE49-F238E27FC236}">
                <a16:creationId xmlns:a16="http://schemas.microsoft.com/office/drawing/2014/main" id="{326BA863-FB8C-B663-18A5-DBD8DBA1AE62}"/>
              </a:ext>
            </a:extLst>
          </p:cNvPr>
          <p:cNvPicPr>
            <a:picLocks noChangeAspect="1"/>
          </p:cNvPicPr>
          <p:nvPr/>
        </p:nvPicPr>
        <p:blipFill>
          <a:blip r:embed="rId2"/>
          <a:stretch>
            <a:fillRect/>
          </a:stretch>
        </p:blipFill>
        <p:spPr>
          <a:xfrm>
            <a:off x="3362378" y="1196752"/>
            <a:ext cx="8809484" cy="4724809"/>
          </a:xfrm>
          <a:prstGeom prst="rect">
            <a:avLst/>
          </a:prstGeom>
        </p:spPr>
      </p:pic>
      <p:sp>
        <p:nvSpPr>
          <p:cNvPr id="5" name="文本框 4">
            <a:extLst>
              <a:ext uri="{FF2B5EF4-FFF2-40B4-BE49-F238E27FC236}">
                <a16:creationId xmlns:a16="http://schemas.microsoft.com/office/drawing/2014/main" id="{ED411383-3BF6-FC00-4876-6763F62105BE}"/>
              </a:ext>
            </a:extLst>
          </p:cNvPr>
          <p:cNvSpPr txBox="1"/>
          <p:nvPr/>
        </p:nvSpPr>
        <p:spPr>
          <a:xfrm>
            <a:off x="478582" y="1052736"/>
            <a:ext cx="3384376" cy="369332"/>
          </a:xfrm>
          <a:prstGeom prst="rect">
            <a:avLst/>
          </a:prstGeom>
          <a:noFill/>
        </p:spPr>
        <p:txBody>
          <a:bodyPr wrap="square" rtlCol="0">
            <a:spAutoFit/>
          </a:bodyPr>
          <a:lstStyle/>
          <a:p>
            <a:r>
              <a:rPr lang="zh-CN" altLang="en-US" dirty="0"/>
              <a:t>书架</a:t>
            </a:r>
          </a:p>
        </p:txBody>
      </p:sp>
      <p:sp>
        <p:nvSpPr>
          <p:cNvPr id="6" name="文本框 5">
            <a:extLst>
              <a:ext uri="{FF2B5EF4-FFF2-40B4-BE49-F238E27FC236}">
                <a16:creationId xmlns:a16="http://schemas.microsoft.com/office/drawing/2014/main" id="{435E8A0D-AEEB-5F15-34F8-E1B2462CC849}"/>
              </a:ext>
            </a:extLst>
          </p:cNvPr>
          <p:cNvSpPr txBox="1"/>
          <p:nvPr/>
        </p:nvSpPr>
        <p:spPr>
          <a:xfrm>
            <a:off x="476792" y="1824464"/>
            <a:ext cx="2594078" cy="646331"/>
          </a:xfrm>
          <a:prstGeom prst="rect">
            <a:avLst/>
          </a:prstGeom>
          <a:noFill/>
        </p:spPr>
        <p:txBody>
          <a:bodyPr wrap="square" rtlCol="0">
            <a:spAutoFit/>
          </a:bodyPr>
          <a:lstStyle/>
          <a:p>
            <a:r>
              <a:rPr lang="zh-CN" altLang="en-US" dirty="0"/>
              <a:t>数据来源于本地，用户上传至系统的数据</a:t>
            </a:r>
          </a:p>
        </p:txBody>
      </p:sp>
      <p:sp>
        <p:nvSpPr>
          <p:cNvPr id="7" name="文本框 6">
            <a:extLst>
              <a:ext uri="{FF2B5EF4-FFF2-40B4-BE49-F238E27FC236}">
                <a16:creationId xmlns:a16="http://schemas.microsoft.com/office/drawing/2014/main" id="{179667BF-21B9-1EA2-F08A-60E5139A47C3}"/>
              </a:ext>
            </a:extLst>
          </p:cNvPr>
          <p:cNvSpPr txBox="1"/>
          <p:nvPr/>
        </p:nvSpPr>
        <p:spPr>
          <a:xfrm>
            <a:off x="476792" y="3140969"/>
            <a:ext cx="2594078" cy="923330"/>
          </a:xfrm>
          <a:prstGeom prst="rect">
            <a:avLst/>
          </a:prstGeom>
          <a:noFill/>
        </p:spPr>
        <p:txBody>
          <a:bodyPr wrap="square" rtlCol="0">
            <a:spAutoFit/>
          </a:bodyPr>
          <a:lstStyle/>
          <a:p>
            <a:r>
              <a:rPr lang="zh-CN" altLang="en-US" dirty="0"/>
              <a:t>用户已购买的所有书籍，可以通过书架快速阅读</a:t>
            </a:r>
          </a:p>
        </p:txBody>
      </p:sp>
    </p:spTree>
    <p:extLst>
      <p:ext uri="{BB962C8B-B14F-4D97-AF65-F5344CB8AC3E}">
        <p14:creationId xmlns:p14="http://schemas.microsoft.com/office/powerpoint/2010/main" val="2095745638"/>
      </p:ext>
    </p:extLst>
  </p:cSld>
  <p:clrMapOvr>
    <a:masterClrMapping/>
  </p:clrMapOvr>
  <p:transition spd="slow" advClick="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6371F-7F8D-8C3D-6936-3E9F519BFE5A}"/>
              </a:ext>
            </a:extLst>
          </p:cNvPr>
          <p:cNvSpPr>
            <a:spLocks noGrp="1"/>
          </p:cNvSpPr>
          <p:nvPr>
            <p:ph type="title"/>
          </p:nvPr>
        </p:nvSpPr>
        <p:spPr/>
        <p:txBody>
          <a:bodyPr/>
          <a:lstStyle/>
          <a:p>
            <a:r>
              <a:rPr lang="zh-CN" altLang="en-US" sz="2400" dirty="0"/>
              <a:t>研究背景与意义</a:t>
            </a:r>
            <a:br>
              <a:rPr lang="en-US" altLang="zh-CN" sz="2400" dirty="0"/>
            </a:br>
            <a:endParaRPr lang="zh-CN" altLang="en-US" dirty="0"/>
          </a:p>
        </p:txBody>
      </p:sp>
      <p:sp>
        <p:nvSpPr>
          <p:cNvPr id="3" name="内容占位符 2">
            <a:extLst>
              <a:ext uri="{FF2B5EF4-FFF2-40B4-BE49-F238E27FC236}">
                <a16:creationId xmlns:a16="http://schemas.microsoft.com/office/drawing/2014/main" id="{3FBE516C-226E-A7CF-8537-64E37CDF0FAE}"/>
              </a:ext>
            </a:extLst>
          </p:cNvPr>
          <p:cNvSpPr>
            <a:spLocks noGrp="1"/>
          </p:cNvSpPr>
          <p:nvPr>
            <p:ph idx="1"/>
          </p:nvPr>
        </p:nvSpPr>
        <p:spPr/>
        <p:txBody>
          <a:bodyPr/>
          <a:lstStyle/>
          <a:p>
            <a:r>
              <a:rPr lang="zh-CN" altLang="en-US" dirty="0"/>
              <a:t>背景</a:t>
            </a:r>
            <a:endParaRPr lang="en-US" altLang="zh-CN" dirty="0"/>
          </a:p>
          <a:p>
            <a:pPr lvl="1"/>
            <a:r>
              <a:rPr lang="zh-CN" altLang="en-US" dirty="0"/>
              <a:t>随着信息技术的不断发展，电子商务已经成为了现代商业的重要组成部分。同时，随着人们对知识的需求不断增长，电子图书也逐渐成为了人们获取知识的重要途径。</a:t>
            </a:r>
          </a:p>
          <a:p>
            <a:r>
              <a:rPr lang="zh-CN" altLang="en-US" dirty="0"/>
              <a:t>意义</a:t>
            </a:r>
            <a:endParaRPr lang="en-US" altLang="zh-CN" dirty="0"/>
          </a:p>
          <a:p>
            <a:pPr lvl="1"/>
            <a:r>
              <a:rPr lang="zh-CN" altLang="en-US" dirty="0"/>
              <a:t>电子商务已经成为了现代商业的重要形式。因此，设计一款基于</a:t>
            </a:r>
            <a:r>
              <a:rPr lang="en-US" altLang="zh-CN" dirty="0"/>
              <a:t>Django</a:t>
            </a:r>
            <a:r>
              <a:rPr lang="zh-CN" altLang="en-US" dirty="0"/>
              <a:t>的智能电子图书商城系统，可以为用户提供更加便捷、高效、安全的购物体验，同时也可以为商家提供更加全面、精准的销售服务。</a:t>
            </a:r>
          </a:p>
          <a:p>
            <a:pPr lvl="1"/>
            <a:r>
              <a:rPr lang="zh-CN" altLang="en-US" dirty="0"/>
              <a:t>电子图书作为一种新型的知识获取方式，已经成为了人们获取知识的重要途径。可以为用户提供更加方便、快捷的图书获取方式，同时也可以为出版社、图书馆等机构提供更加便捷、高效的数字化服务。</a:t>
            </a:r>
            <a:endParaRPr lang="en-US" altLang="zh-CN" dirty="0"/>
          </a:p>
          <a:p>
            <a:pPr lvl="1"/>
            <a:r>
              <a:rPr lang="zh-CN" altLang="en-US" dirty="0"/>
              <a:t>结合二者之便能给用户提供更好的图书购买、阅读体验，促进文化传播交流，与信息分享。</a:t>
            </a:r>
          </a:p>
          <a:p>
            <a:pPr lvl="1"/>
            <a:endParaRPr lang="zh-CN" altLang="en-US" dirty="0"/>
          </a:p>
        </p:txBody>
      </p:sp>
    </p:spTree>
    <p:extLst>
      <p:ext uri="{BB962C8B-B14F-4D97-AF65-F5344CB8AC3E}">
        <p14:creationId xmlns:p14="http://schemas.microsoft.com/office/powerpoint/2010/main" val="3470530970"/>
      </p:ext>
    </p:extLst>
  </p:cSld>
  <p:clrMapOvr>
    <a:masterClrMapping/>
  </p:clrMapOvr>
  <p:transition spd="slow" advClick="0" advTm="1936">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C4551-170D-5700-A198-38FC6EACD5A6}"/>
              </a:ext>
            </a:extLst>
          </p:cNvPr>
          <p:cNvSpPr>
            <a:spLocks noGrp="1"/>
          </p:cNvSpPr>
          <p:nvPr>
            <p:ph type="title"/>
          </p:nvPr>
        </p:nvSpPr>
        <p:spPr/>
        <p:txBody>
          <a:bodyPr/>
          <a:lstStyle/>
          <a:p>
            <a:r>
              <a:rPr lang="zh-CN" altLang="en-US" dirty="0"/>
              <a:t>系统详细设计</a:t>
            </a:r>
          </a:p>
        </p:txBody>
      </p:sp>
      <p:pic>
        <p:nvPicPr>
          <p:cNvPr id="4" name="图片 3">
            <a:extLst>
              <a:ext uri="{FF2B5EF4-FFF2-40B4-BE49-F238E27FC236}">
                <a16:creationId xmlns:a16="http://schemas.microsoft.com/office/drawing/2014/main" id="{6B8FE226-7BDA-A25C-0CCE-85CE9CA6F3D8}"/>
              </a:ext>
            </a:extLst>
          </p:cNvPr>
          <p:cNvPicPr>
            <a:picLocks noChangeAspect="1"/>
          </p:cNvPicPr>
          <p:nvPr/>
        </p:nvPicPr>
        <p:blipFill>
          <a:blip r:embed="rId2"/>
          <a:stretch>
            <a:fillRect/>
          </a:stretch>
        </p:blipFill>
        <p:spPr>
          <a:xfrm>
            <a:off x="3430910" y="1105423"/>
            <a:ext cx="8649302" cy="4647154"/>
          </a:xfrm>
          <a:prstGeom prst="rect">
            <a:avLst/>
          </a:prstGeom>
        </p:spPr>
      </p:pic>
      <p:sp>
        <p:nvSpPr>
          <p:cNvPr id="5" name="文本框 4">
            <a:extLst>
              <a:ext uri="{FF2B5EF4-FFF2-40B4-BE49-F238E27FC236}">
                <a16:creationId xmlns:a16="http://schemas.microsoft.com/office/drawing/2014/main" id="{4E105D7E-B8B9-FF9E-CF27-B44EEED6E3BB}"/>
              </a:ext>
            </a:extLst>
          </p:cNvPr>
          <p:cNvSpPr txBox="1"/>
          <p:nvPr/>
        </p:nvSpPr>
        <p:spPr>
          <a:xfrm>
            <a:off x="478582" y="1052736"/>
            <a:ext cx="3384376" cy="369332"/>
          </a:xfrm>
          <a:prstGeom prst="rect">
            <a:avLst/>
          </a:prstGeom>
          <a:noFill/>
        </p:spPr>
        <p:txBody>
          <a:bodyPr wrap="square" rtlCol="0">
            <a:spAutoFit/>
          </a:bodyPr>
          <a:lstStyle/>
          <a:p>
            <a:r>
              <a:rPr lang="zh-CN" altLang="en-US" dirty="0"/>
              <a:t>个人中心</a:t>
            </a:r>
          </a:p>
        </p:txBody>
      </p:sp>
      <p:sp>
        <p:nvSpPr>
          <p:cNvPr id="6" name="文本框 5">
            <a:extLst>
              <a:ext uri="{FF2B5EF4-FFF2-40B4-BE49-F238E27FC236}">
                <a16:creationId xmlns:a16="http://schemas.microsoft.com/office/drawing/2014/main" id="{7F14E160-DD0D-2E03-21C9-C574F273E105}"/>
              </a:ext>
            </a:extLst>
          </p:cNvPr>
          <p:cNvSpPr txBox="1"/>
          <p:nvPr/>
        </p:nvSpPr>
        <p:spPr>
          <a:xfrm>
            <a:off x="478582" y="1908145"/>
            <a:ext cx="2808312" cy="1477328"/>
          </a:xfrm>
          <a:prstGeom prst="rect">
            <a:avLst/>
          </a:prstGeom>
          <a:noFill/>
        </p:spPr>
        <p:txBody>
          <a:bodyPr wrap="square" rtlCol="0">
            <a:spAutoFit/>
          </a:bodyPr>
          <a:lstStyle/>
          <a:p>
            <a:r>
              <a:rPr lang="zh-CN" altLang="en-US" dirty="0"/>
              <a:t>展示用户个人信息</a:t>
            </a:r>
            <a:endParaRPr lang="en-US" altLang="zh-CN" dirty="0"/>
          </a:p>
          <a:p>
            <a:endParaRPr lang="en-US" altLang="zh-CN" dirty="0"/>
          </a:p>
          <a:p>
            <a:r>
              <a:rPr lang="zh-CN" altLang="en-US" dirty="0"/>
              <a:t>提供充值接口</a:t>
            </a:r>
            <a:endParaRPr lang="en-US" altLang="zh-CN" dirty="0"/>
          </a:p>
          <a:p>
            <a:endParaRPr lang="en-US" altLang="zh-CN" dirty="0"/>
          </a:p>
          <a:p>
            <a:r>
              <a:rPr lang="zh-CN" altLang="en-US" dirty="0"/>
              <a:t>修改个人信息</a:t>
            </a:r>
          </a:p>
        </p:txBody>
      </p:sp>
    </p:spTree>
    <p:extLst>
      <p:ext uri="{BB962C8B-B14F-4D97-AF65-F5344CB8AC3E}">
        <p14:creationId xmlns:p14="http://schemas.microsoft.com/office/powerpoint/2010/main" val="3927683981"/>
      </p:ext>
    </p:extLst>
  </p:cSld>
  <p:clrMapOvr>
    <a:masterClrMapping/>
  </p:clrMapOvr>
  <p:transition spd="slow" advClick="0">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C4551-170D-5700-A198-38FC6EACD5A6}"/>
              </a:ext>
            </a:extLst>
          </p:cNvPr>
          <p:cNvSpPr>
            <a:spLocks noGrp="1"/>
          </p:cNvSpPr>
          <p:nvPr>
            <p:ph type="title"/>
          </p:nvPr>
        </p:nvSpPr>
        <p:spPr/>
        <p:txBody>
          <a:bodyPr/>
          <a:lstStyle/>
          <a:p>
            <a:r>
              <a:rPr lang="zh-CN" altLang="en-US" dirty="0"/>
              <a:t>系统详细设计</a:t>
            </a:r>
          </a:p>
        </p:txBody>
      </p:sp>
      <p:pic>
        <p:nvPicPr>
          <p:cNvPr id="3" name="图片 2">
            <a:extLst>
              <a:ext uri="{FF2B5EF4-FFF2-40B4-BE49-F238E27FC236}">
                <a16:creationId xmlns:a16="http://schemas.microsoft.com/office/drawing/2014/main" id="{D2B9553D-E096-B18A-0479-D13D32AF7DB5}"/>
              </a:ext>
            </a:extLst>
          </p:cNvPr>
          <p:cNvPicPr>
            <a:picLocks noChangeAspect="1"/>
          </p:cNvPicPr>
          <p:nvPr/>
        </p:nvPicPr>
        <p:blipFill>
          <a:blip r:embed="rId2"/>
          <a:stretch>
            <a:fillRect/>
          </a:stretch>
        </p:blipFill>
        <p:spPr>
          <a:xfrm>
            <a:off x="3064322" y="1196752"/>
            <a:ext cx="9126091" cy="4896544"/>
          </a:xfrm>
          <a:prstGeom prst="rect">
            <a:avLst/>
          </a:prstGeom>
        </p:spPr>
      </p:pic>
      <p:sp>
        <p:nvSpPr>
          <p:cNvPr id="5" name="文本框 4">
            <a:extLst>
              <a:ext uri="{FF2B5EF4-FFF2-40B4-BE49-F238E27FC236}">
                <a16:creationId xmlns:a16="http://schemas.microsoft.com/office/drawing/2014/main" id="{38639943-6B24-3392-DBEA-4E64582FB418}"/>
              </a:ext>
            </a:extLst>
          </p:cNvPr>
          <p:cNvSpPr txBox="1"/>
          <p:nvPr/>
        </p:nvSpPr>
        <p:spPr>
          <a:xfrm>
            <a:off x="478582" y="1052736"/>
            <a:ext cx="2448272" cy="369332"/>
          </a:xfrm>
          <a:prstGeom prst="rect">
            <a:avLst/>
          </a:prstGeom>
          <a:noFill/>
        </p:spPr>
        <p:txBody>
          <a:bodyPr wrap="square" rtlCol="0">
            <a:spAutoFit/>
          </a:bodyPr>
          <a:lstStyle/>
          <a:p>
            <a:r>
              <a:rPr lang="zh-CN" altLang="en-US" dirty="0"/>
              <a:t>修改</a:t>
            </a:r>
            <a:r>
              <a:rPr lang="en-US" altLang="zh-CN" dirty="0"/>
              <a:t>/</a:t>
            </a:r>
            <a:r>
              <a:rPr lang="zh-CN" altLang="en-US" dirty="0"/>
              <a:t>完善个人信息</a:t>
            </a:r>
          </a:p>
        </p:txBody>
      </p:sp>
    </p:spTree>
    <p:extLst>
      <p:ext uri="{BB962C8B-B14F-4D97-AF65-F5344CB8AC3E}">
        <p14:creationId xmlns:p14="http://schemas.microsoft.com/office/powerpoint/2010/main" val="12048849"/>
      </p:ext>
    </p:extLst>
  </p:cSld>
  <p:clrMapOvr>
    <a:masterClrMapping/>
  </p:clrMapOvr>
  <p:transition spd="slow" advClick="0">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4F8A6-5A2F-7253-F755-81BE750FB16D}"/>
              </a:ext>
            </a:extLst>
          </p:cNvPr>
          <p:cNvSpPr>
            <a:spLocks noGrp="1"/>
          </p:cNvSpPr>
          <p:nvPr>
            <p:ph type="title"/>
          </p:nvPr>
        </p:nvSpPr>
        <p:spPr/>
        <p:txBody>
          <a:bodyPr/>
          <a:lstStyle/>
          <a:p>
            <a:r>
              <a:rPr lang="zh-CN" altLang="en-US" dirty="0"/>
              <a:t>系统详细设计</a:t>
            </a:r>
          </a:p>
        </p:txBody>
      </p:sp>
      <p:pic>
        <p:nvPicPr>
          <p:cNvPr id="4" name="内容占位符 3">
            <a:extLst>
              <a:ext uri="{FF2B5EF4-FFF2-40B4-BE49-F238E27FC236}">
                <a16:creationId xmlns:a16="http://schemas.microsoft.com/office/drawing/2014/main" id="{95344E01-FD69-448D-7263-534482ACCFF0}"/>
              </a:ext>
            </a:extLst>
          </p:cNvPr>
          <p:cNvPicPr>
            <a:picLocks noGrp="1" noChangeAspect="1"/>
          </p:cNvPicPr>
          <p:nvPr>
            <p:ph idx="1"/>
          </p:nvPr>
        </p:nvPicPr>
        <p:blipFill>
          <a:blip r:embed="rId2"/>
          <a:stretch>
            <a:fillRect/>
          </a:stretch>
        </p:blipFill>
        <p:spPr>
          <a:xfrm>
            <a:off x="4295006" y="1268760"/>
            <a:ext cx="7547502" cy="2694666"/>
          </a:xfrm>
          <a:prstGeom prst="rect">
            <a:avLst/>
          </a:prstGeom>
        </p:spPr>
      </p:pic>
      <p:sp>
        <p:nvSpPr>
          <p:cNvPr id="5" name="文本框 4">
            <a:extLst>
              <a:ext uri="{FF2B5EF4-FFF2-40B4-BE49-F238E27FC236}">
                <a16:creationId xmlns:a16="http://schemas.microsoft.com/office/drawing/2014/main" id="{44AFD6F6-7B7F-237C-5F59-E10815F0AD1A}"/>
              </a:ext>
            </a:extLst>
          </p:cNvPr>
          <p:cNvSpPr txBox="1"/>
          <p:nvPr/>
        </p:nvSpPr>
        <p:spPr>
          <a:xfrm>
            <a:off x="478582" y="1052736"/>
            <a:ext cx="3384376" cy="369332"/>
          </a:xfrm>
          <a:prstGeom prst="rect">
            <a:avLst/>
          </a:prstGeom>
          <a:noFill/>
        </p:spPr>
        <p:txBody>
          <a:bodyPr wrap="square" rtlCol="0">
            <a:spAutoFit/>
          </a:bodyPr>
          <a:lstStyle/>
          <a:p>
            <a:r>
              <a:rPr lang="zh-CN" altLang="en-US" dirty="0"/>
              <a:t>充值</a:t>
            </a:r>
          </a:p>
        </p:txBody>
      </p:sp>
    </p:spTree>
    <p:extLst>
      <p:ext uri="{BB962C8B-B14F-4D97-AF65-F5344CB8AC3E}">
        <p14:creationId xmlns:p14="http://schemas.microsoft.com/office/powerpoint/2010/main" val="3664121506"/>
      </p:ext>
    </p:extLst>
  </p:cSld>
  <p:clrMapOvr>
    <a:masterClrMapping/>
  </p:clrMapOvr>
  <p:transition spd="slow" advClick="0">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4F8A6-5A2F-7253-F755-81BE750FB16D}"/>
              </a:ext>
            </a:extLst>
          </p:cNvPr>
          <p:cNvSpPr>
            <a:spLocks noGrp="1"/>
          </p:cNvSpPr>
          <p:nvPr>
            <p:ph type="title"/>
          </p:nvPr>
        </p:nvSpPr>
        <p:spPr/>
        <p:txBody>
          <a:bodyPr/>
          <a:lstStyle/>
          <a:p>
            <a:r>
              <a:rPr lang="zh-CN" altLang="en-US" dirty="0"/>
              <a:t>系统详细设计</a:t>
            </a:r>
          </a:p>
        </p:txBody>
      </p:sp>
      <p:pic>
        <p:nvPicPr>
          <p:cNvPr id="6" name="内容占位符 5">
            <a:extLst>
              <a:ext uri="{FF2B5EF4-FFF2-40B4-BE49-F238E27FC236}">
                <a16:creationId xmlns:a16="http://schemas.microsoft.com/office/drawing/2014/main" id="{599EE4FD-8FB0-706D-5422-3E653449A9D2}"/>
              </a:ext>
            </a:extLst>
          </p:cNvPr>
          <p:cNvPicPr>
            <a:picLocks noGrp="1" noChangeAspect="1"/>
          </p:cNvPicPr>
          <p:nvPr>
            <p:ph idx="1"/>
          </p:nvPr>
        </p:nvPicPr>
        <p:blipFill>
          <a:blip r:embed="rId2"/>
          <a:stretch>
            <a:fillRect/>
          </a:stretch>
        </p:blipFill>
        <p:spPr>
          <a:xfrm>
            <a:off x="2656592" y="1124744"/>
            <a:ext cx="9515266" cy="5112568"/>
          </a:xfrm>
          <a:prstGeom prst="rect">
            <a:avLst/>
          </a:prstGeom>
        </p:spPr>
      </p:pic>
      <p:sp>
        <p:nvSpPr>
          <p:cNvPr id="7" name="文本框 6">
            <a:extLst>
              <a:ext uri="{FF2B5EF4-FFF2-40B4-BE49-F238E27FC236}">
                <a16:creationId xmlns:a16="http://schemas.microsoft.com/office/drawing/2014/main" id="{3DC7CCC8-F59C-E4F6-D0F3-86DC21B4EAF3}"/>
              </a:ext>
            </a:extLst>
          </p:cNvPr>
          <p:cNvSpPr txBox="1"/>
          <p:nvPr/>
        </p:nvSpPr>
        <p:spPr>
          <a:xfrm>
            <a:off x="478582" y="1052736"/>
            <a:ext cx="2016224" cy="369332"/>
          </a:xfrm>
          <a:prstGeom prst="rect">
            <a:avLst/>
          </a:prstGeom>
          <a:noFill/>
        </p:spPr>
        <p:txBody>
          <a:bodyPr wrap="square" rtlCol="0">
            <a:spAutoFit/>
          </a:bodyPr>
          <a:lstStyle/>
          <a:p>
            <a:r>
              <a:rPr lang="zh-CN" altLang="en-US" dirty="0"/>
              <a:t>个人中心</a:t>
            </a:r>
          </a:p>
        </p:txBody>
      </p:sp>
      <p:sp>
        <p:nvSpPr>
          <p:cNvPr id="8" name="文本框 7">
            <a:extLst>
              <a:ext uri="{FF2B5EF4-FFF2-40B4-BE49-F238E27FC236}">
                <a16:creationId xmlns:a16="http://schemas.microsoft.com/office/drawing/2014/main" id="{77143175-708C-C626-D433-29F025F572B7}"/>
              </a:ext>
            </a:extLst>
          </p:cNvPr>
          <p:cNvSpPr txBox="1"/>
          <p:nvPr/>
        </p:nvSpPr>
        <p:spPr>
          <a:xfrm>
            <a:off x="476792" y="1824464"/>
            <a:ext cx="1873998" cy="2031325"/>
          </a:xfrm>
          <a:prstGeom prst="rect">
            <a:avLst/>
          </a:prstGeom>
          <a:noFill/>
        </p:spPr>
        <p:txBody>
          <a:bodyPr wrap="square" rtlCol="0">
            <a:spAutoFit/>
          </a:bodyPr>
          <a:lstStyle/>
          <a:p>
            <a:r>
              <a:rPr lang="zh-CN" altLang="en-US" dirty="0"/>
              <a:t>展示用户已发布上架的所有书籍作品</a:t>
            </a:r>
            <a:endParaRPr lang="en-US" altLang="zh-CN" dirty="0"/>
          </a:p>
          <a:p>
            <a:endParaRPr lang="en-US" altLang="zh-CN" dirty="0"/>
          </a:p>
          <a:p>
            <a:endParaRPr lang="en-US" altLang="zh-CN" dirty="0"/>
          </a:p>
          <a:p>
            <a:r>
              <a:rPr lang="zh-CN" altLang="en-US" dirty="0"/>
              <a:t>用户可修改作品信息</a:t>
            </a:r>
          </a:p>
        </p:txBody>
      </p:sp>
    </p:spTree>
    <p:extLst>
      <p:ext uri="{BB962C8B-B14F-4D97-AF65-F5344CB8AC3E}">
        <p14:creationId xmlns:p14="http://schemas.microsoft.com/office/powerpoint/2010/main" val="2228832110"/>
      </p:ext>
    </p:extLst>
  </p:cSld>
  <p:clrMapOvr>
    <a:masterClrMapping/>
  </p:clrMapOvr>
  <p:transition spd="slow" advClick="0">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4F8A6-5A2F-7253-F755-81BE750FB16D}"/>
              </a:ext>
            </a:extLst>
          </p:cNvPr>
          <p:cNvSpPr>
            <a:spLocks noGrp="1"/>
          </p:cNvSpPr>
          <p:nvPr>
            <p:ph type="title"/>
          </p:nvPr>
        </p:nvSpPr>
        <p:spPr/>
        <p:txBody>
          <a:bodyPr/>
          <a:lstStyle/>
          <a:p>
            <a:r>
              <a:rPr lang="zh-CN" altLang="en-US" dirty="0"/>
              <a:t>系统详细设计</a:t>
            </a:r>
          </a:p>
        </p:txBody>
      </p:sp>
      <p:pic>
        <p:nvPicPr>
          <p:cNvPr id="5" name="内容占位符 4">
            <a:extLst>
              <a:ext uri="{FF2B5EF4-FFF2-40B4-BE49-F238E27FC236}">
                <a16:creationId xmlns:a16="http://schemas.microsoft.com/office/drawing/2014/main" id="{71BD332B-2BBE-2C9B-9931-E24C34AF3D4F}"/>
              </a:ext>
            </a:extLst>
          </p:cNvPr>
          <p:cNvPicPr>
            <a:picLocks noGrp="1" noChangeAspect="1"/>
          </p:cNvPicPr>
          <p:nvPr>
            <p:ph idx="1"/>
          </p:nvPr>
        </p:nvPicPr>
        <p:blipFill>
          <a:blip r:embed="rId2"/>
          <a:stretch>
            <a:fillRect/>
          </a:stretch>
        </p:blipFill>
        <p:spPr>
          <a:xfrm>
            <a:off x="2250540" y="980728"/>
            <a:ext cx="9939873" cy="5328592"/>
          </a:xfrm>
          <a:prstGeom prst="rect">
            <a:avLst/>
          </a:prstGeom>
        </p:spPr>
      </p:pic>
      <p:sp>
        <p:nvSpPr>
          <p:cNvPr id="7" name="文本框 6">
            <a:extLst>
              <a:ext uri="{FF2B5EF4-FFF2-40B4-BE49-F238E27FC236}">
                <a16:creationId xmlns:a16="http://schemas.microsoft.com/office/drawing/2014/main" id="{777C6926-33AD-475E-05B0-F35BC09E42DF}"/>
              </a:ext>
            </a:extLst>
          </p:cNvPr>
          <p:cNvSpPr txBox="1"/>
          <p:nvPr/>
        </p:nvSpPr>
        <p:spPr>
          <a:xfrm>
            <a:off x="478582" y="1052736"/>
            <a:ext cx="1584176" cy="369332"/>
          </a:xfrm>
          <a:prstGeom prst="rect">
            <a:avLst/>
          </a:prstGeom>
          <a:noFill/>
        </p:spPr>
        <p:txBody>
          <a:bodyPr wrap="square" rtlCol="0">
            <a:spAutoFit/>
          </a:bodyPr>
          <a:lstStyle/>
          <a:p>
            <a:r>
              <a:rPr lang="zh-CN" altLang="en-US" dirty="0"/>
              <a:t>修改书籍信息</a:t>
            </a:r>
          </a:p>
        </p:txBody>
      </p:sp>
    </p:spTree>
    <p:extLst>
      <p:ext uri="{BB962C8B-B14F-4D97-AF65-F5344CB8AC3E}">
        <p14:creationId xmlns:p14="http://schemas.microsoft.com/office/powerpoint/2010/main" val="4140398502"/>
      </p:ext>
    </p:extLst>
  </p:cSld>
  <p:clrMapOvr>
    <a:masterClrMapping/>
  </p:clrMapOvr>
  <p:transition spd="slow" advClick="0">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4F8A6-5A2F-7253-F755-81BE750FB16D}"/>
              </a:ext>
            </a:extLst>
          </p:cNvPr>
          <p:cNvSpPr>
            <a:spLocks noGrp="1"/>
          </p:cNvSpPr>
          <p:nvPr>
            <p:ph type="title"/>
          </p:nvPr>
        </p:nvSpPr>
        <p:spPr/>
        <p:txBody>
          <a:bodyPr/>
          <a:lstStyle/>
          <a:p>
            <a:r>
              <a:rPr lang="zh-CN" altLang="en-US" dirty="0"/>
              <a:t>系统详细设计</a:t>
            </a:r>
          </a:p>
        </p:txBody>
      </p:sp>
      <p:pic>
        <p:nvPicPr>
          <p:cNvPr id="6" name="内容占位符 5">
            <a:extLst>
              <a:ext uri="{FF2B5EF4-FFF2-40B4-BE49-F238E27FC236}">
                <a16:creationId xmlns:a16="http://schemas.microsoft.com/office/drawing/2014/main" id="{86827BA0-DDF5-B158-9D10-9EB5A334606E}"/>
              </a:ext>
            </a:extLst>
          </p:cNvPr>
          <p:cNvPicPr>
            <a:picLocks noGrp="1" noChangeAspect="1"/>
          </p:cNvPicPr>
          <p:nvPr>
            <p:ph idx="1"/>
          </p:nvPr>
        </p:nvPicPr>
        <p:blipFill>
          <a:blip r:embed="rId2"/>
          <a:stretch>
            <a:fillRect/>
          </a:stretch>
        </p:blipFill>
        <p:spPr>
          <a:xfrm>
            <a:off x="2487014" y="1196752"/>
            <a:ext cx="9671035" cy="5184881"/>
          </a:xfrm>
          <a:prstGeom prst="rect">
            <a:avLst/>
          </a:prstGeom>
        </p:spPr>
      </p:pic>
      <p:sp>
        <p:nvSpPr>
          <p:cNvPr id="7" name="文本框 6">
            <a:extLst>
              <a:ext uri="{FF2B5EF4-FFF2-40B4-BE49-F238E27FC236}">
                <a16:creationId xmlns:a16="http://schemas.microsoft.com/office/drawing/2014/main" id="{AECAC2D7-908D-DA90-EEAF-B8FF6916FE83}"/>
              </a:ext>
            </a:extLst>
          </p:cNvPr>
          <p:cNvSpPr txBox="1"/>
          <p:nvPr/>
        </p:nvSpPr>
        <p:spPr>
          <a:xfrm>
            <a:off x="478582" y="1052736"/>
            <a:ext cx="1944216" cy="369332"/>
          </a:xfrm>
          <a:prstGeom prst="rect">
            <a:avLst/>
          </a:prstGeom>
          <a:noFill/>
        </p:spPr>
        <p:txBody>
          <a:bodyPr wrap="square" rtlCol="0">
            <a:spAutoFit/>
          </a:bodyPr>
          <a:lstStyle/>
          <a:p>
            <a:r>
              <a:rPr lang="zh-CN" altLang="en-US" dirty="0"/>
              <a:t>个人中心</a:t>
            </a:r>
          </a:p>
        </p:txBody>
      </p:sp>
      <p:sp>
        <p:nvSpPr>
          <p:cNvPr id="8" name="文本框 7">
            <a:extLst>
              <a:ext uri="{FF2B5EF4-FFF2-40B4-BE49-F238E27FC236}">
                <a16:creationId xmlns:a16="http://schemas.microsoft.com/office/drawing/2014/main" id="{C36E0F52-8413-FDD3-5F3C-8910BD9E5F5E}"/>
              </a:ext>
            </a:extLst>
          </p:cNvPr>
          <p:cNvSpPr txBox="1"/>
          <p:nvPr/>
        </p:nvSpPr>
        <p:spPr>
          <a:xfrm>
            <a:off x="476792" y="1824464"/>
            <a:ext cx="1513958" cy="1477328"/>
          </a:xfrm>
          <a:prstGeom prst="rect">
            <a:avLst/>
          </a:prstGeom>
          <a:noFill/>
        </p:spPr>
        <p:txBody>
          <a:bodyPr wrap="square" rtlCol="0">
            <a:spAutoFit/>
          </a:bodyPr>
          <a:lstStyle/>
          <a:p>
            <a:r>
              <a:rPr lang="zh-CN" altLang="en-US" dirty="0"/>
              <a:t>收藏记录</a:t>
            </a:r>
            <a:endParaRPr lang="en-US" altLang="zh-CN" dirty="0"/>
          </a:p>
          <a:p>
            <a:endParaRPr lang="en-US" altLang="zh-CN" dirty="0"/>
          </a:p>
          <a:p>
            <a:endParaRPr lang="en-US" altLang="zh-CN" dirty="0"/>
          </a:p>
          <a:p>
            <a:r>
              <a:rPr lang="zh-CN" altLang="en-US" dirty="0"/>
              <a:t>用户可选择取消收藏</a:t>
            </a:r>
          </a:p>
        </p:txBody>
      </p:sp>
    </p:spTree>
    <p:extLst>
      <p:ext uri="{BB962C8B-B14F-4D97-AF65-F5344CB8AC3E}">
        <p14:creationId xmlns:p14="http://schemas.microsoft.com/office/powerpoint/2010/main" val="2421578252"/>
      </p:ext>
    </p:extLst>
  </p:cSld>
  <p:clrMapOvr>
    <a:masterClrMapping/>
  </p:clrMapOvr>
  <p:transition spd="slow" advClick="0">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4F8A6-5A2F-7253-F755-81BE750FB16D}"/>
              </a:ext>
            </a:extLst>
          </p:cNvPr>
          <p:cNvSpPr>
            <a:spLocks noGrp="1"/>
          </p:cNvSpPr>
          <p:nvPr>
            <p:ph type="title"/>
          </p:nvPr>
        </p:nvSpPr>
        <p:spPr/>
        <p:txBody>
          <a:bodyPr/>
          <a:lstStyle/>
          <a:p>
            <a:r>
              <a:rPr lang="zh-CN" altLang="en-US" dirty="0"/>
              <a:t>系统详细设计</a:t>
            </a:r>
          </a:p>
        </p:txBody>
      </p:sp>
      <p:pic>
        <p:nvPicPr>
          <p:cNvPr id="5" name="内容占位符 4">
            <a:extLst>
              <a:ext uri="{FF2B5EF4-FFF2-40B4-BE49-F238E27FC236}">
                <a16:creationId xmlns:a16="http://schemas.microsoft.com/office/drawing/2014/main" id="{20A3FBC6-D8D8-2EAC-D74B-DBFFAA5DDB33}"/>
              </a:ext>
            </a:extLst>
          </p:cNvPr>
          <p:cNvPicPr>
            <a:picLocks noGrp="1" noChangeAspect="1"/>
          </p:cNvPicPr>
          <p:nvPr>
            <p:ph idx="1"/>
          </p:nvPr>
        </p:nvPicPr>
        <p:blipFill>
          <a:blip r:embed="rId2"/>
          <a:stretch>
            <a:fillRect/>
          </a:stretch>
        </p:blipFill>
        <p:spPr>
          <a:xfrm>
            <a:off x="2247292" y="1052736"/>
            <a:ext cx="9943121" cy="5328592"/>
          </a:xfrm>
          <a:prstGeom prst="rect">
            <a:avLst/>
          </a:prstGeom>
        </p:spPr>
      </p:pic>
      <p:sp>
        <p:nvSpPr>
          <p:cNvPr id="7" name="文本框 6">
            <a:extLst>
              <a:ext uri="{FF2B5EF4-FFF2-40B4-BE49-F238E27FC236}">
                <a16:creationId xmlns:a16="http://schemas.microsoft.com/office/drawing/2014/main" id="{0412FCE7-BCA0-86D4-71DB-635808F5B562}"/>
              </a:ext>
            </a:extLst>
          </p:cNvPr>
          <p:cNvSpPr txBox="1"/>
          <p:nvPr/>
        </p:nvSpPr>
        <p:spPr>
          <a:xfrm>
            <a:off x="478582" y="1052736"/>
            <a:ext cx="1584176" cy="369332"/>
          </a:xfrm>
          <a:prstGeom prst="rect">
            <a:avLst/>
          </a:prstGeom>
          <a:noFill/>
        </p:spPr>
        <p:txBody>
          <a:bodyPr wrap="square" rtlCol="0">
            <a:spAutoFit/>
          </a:bodyPr>
          <a:lstStyle/>
          <a:p>
            <a:r>
              <a:rPr lang="zh-CN" altLang="en-US" dirty="0"/>
              <a:t>个人中心</a:t>
            </a:r>
          </a:p>
        </p:txBody>
      </p:sp>
      <p:sp>
        <p:nvSpPr>
          <p:cNvPr id="8" name="文本框 7">
            <a:extLst>
              <a:ext uri="{FF2B5EF4-FFF2-40B4-BE49-F238E27FC236}">
                <a16:creationId xmlns:a16="http://schemas.microsoft.com/office/drawing/2014/main" id="{7AAA5F77-5B1B-07BE-C7EF-244503522E45}"/>
              </a:ext>
            </a:extLst>
          </p:cNvPr>
          <p:cNvSpPr txBox="1"/>
          <p:nvPr/>
        </p:nvSpPr>
        <p:spPr>
          <a:xfrm>
            <a:off x="476792" y="1824464"/>
            <a:ext cx="1657974" cy="1477328"/>
          </a:xfrm>
          <a:prstGeom prst="rect">
            <a:avLst/>
          </a:prstGeom>
          <a:noFill/>
        </p:spPr>
        <p:txBody>
          <a:bodyPr wrap="square" rtlCol="0">
            <a:spAutoFit/>
          </a:bodyPr>
          <a:lstStyle/>
          <a:p>
            <a:r>
              <a:rPr lang="zh-CN" altLang="en-US" dirty="0"/>
              <a:t>显示用户浏览历史记录</a:t>
            </a:r>
            <a:endParaRPr lang="en-US" altLang="zh-CN" dirty="0"/>
          </a:p>
          <a:p>
            <a:endParaRPr lang="en-US" altLang="zh-CN" dirty="0"/>
          </a:p>
          <a:p>
            <a:r>
              <a:rPr lang="zh-CN" altLang="en-US" dirty="0"/>
              <a:t>用户可选择删除</a:t>
            </a:r>
          </a:p>
        </p:txBody>
      </p:sp>
    </p:spTree>
    <p:extLst>
      <p:ext uri="{BB962C8B-B14F-4D97-AF65-F5344CB8AC3E}">
        <p14:creationId xmlns:p14="http://schemas.microsoft.com/office/powerpoint/2010/main" val="2527954395"/>
      </p:ext>
    </p:extLst>
  </p:cSld>
  <p:clrMapOvr>
    <a:masterClrMapping/>
  </p:clrMapOvr>
  <p:transition spd="slow" advClick="0">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4F8A6-5A2F-7253-F755-81BE750FB16D}"/>
              </a:ext>
            </a:extLst>
          </p:cNvPr>
          <p:cNvSpPr>
            <a:spLocks noGrp="1"/>
          </p:cNvSpPr>
          <p:nvPr>
            <p:ph type="title"/>
          </p:nvPr>
        </p:nvSpPr>
        <p:spPr/>
        <p:txBody>
          <a:bodyPr/>
          <a:lstStyle/>
          <a:p>
            <a:r>
              <a:rPr lang="zh-CN" altLang="en-US" dirty="0"/>
              <a:t>系统详细设计</a:t>
            </a:r>
          </a:p>
        </p:txBody>
      </p:sp>
      <p:pic>
        <p:nvPicPr>
          <p:cNvPr id="6" name="内容占位符 5">
            <a:extLst>
              <a:ext uri="{FF2B5EF4-FFF2-40B4-BE49-F238E27FC236}">
                <a16:creationId xmlns:a16="http://schemas.microsoft.com/office/drawing/2014/main" id="{8BC3CCA9-BA14-3E21-DABE-BD905494ACC3}"/>
              </a:ext>
            </a:extLst>
          </p:cNvPr>
          <p:cNvPicPr>
            <a:picLocks noGrp="1" noChangeAspect="1"/>
          </p:cNvPicPr>
          <p:nvPr>
            <p:ph idx="1"/>
          </p:nvPr>
        </p:nvPicPr>
        <p:blipFill>
          <a:blip r:embed="rId2"/>
          <a:stretch>
            <a:fillRect/>
          </a:stretch>
        </p:blipFill>
        <p:spPr>
          <a:xfrm>
            <a:off x="1804593" y="764704"/>
            <a:ext cx="10385820" cy="5569850"/>
          </a:xfrm>
          <a:prstGeom prst="rect">
            <a:avLst/>
          </a:prstGeom>
        </p:spPr>
      </p:pic>
      <p:sp>
        <p:nvSpPr>
          <p:cNvPr id="8" name="文本框 7">
            <a:extLst>
              <a:ext uri="{FF2B5EF4-FFF2-40B4-BE49-F238E27FC236}">
                <a16:creationId xmlns:a16="http://schemas.microsoft.com/office/drawing/2014/main" id="{BCC386C0-EBED-2377-FC44-CEAF2FC25131}"/>
              </a:ext>
            </a:extLst>
          </p:cNvPr>
          <p:cNvSpPr txBox="1"/>
          <p:nvPr/>
        </p:nvSpPr>
        <p:spPr>
          <a:xfrm>
            <a:off x="478582" y="1052736"/>
            <a:ext cx="1224136" cy="369332"/>
          </a:xfrm>
          <a:prstGeom prst="rect">
            <a:avLst/>
          </a:prstGeom>
          <a:noFill/>
        </p:spPr>
        <p:txBody>
          <a:bodyPr wrap="square" rtlCol="0">
            <a:spAutoFit/>
          </a:bodyPr>
          <a:lstStyle/>
          <a:p>
            <a:r>
              <a:rPr lang="zh-CN" altLang="en-US" dirty="0"/>
              <a:t>个人中心</a:t>
            </a:r>
          </a:p>
        </p:txBody>
      </p:sp>
      <p:sp>
        <p:nvSpPr>
          <p:cNvPr id="9" name="文本框 8">
            <a:extLst>
              <a:ext uri="{FF2B5EF4-FFF2-40B4-BE49-F238E27FC236}">
                <a16:creationId xmlns:a16="http://schemas.microsoft.com/office/drawing/2014/main" id="{34A70EC9-6110-B15A-B8A6-4ED2A0F13388}"/>
              </a:ext>
            </a:extLst>
          </p:cNvPr>
          <p:cNvSpPr txBox="1"/>
          <p:nvPr/>
        </p:nvSpPr>
        <p:spPr>
          <a:xfrm>
            <a:off x="476792" y="1824464"/>
            <a:ext cx="1224136" cy="2585323"/>
          </a:xfrm>
          <a:prstGeom prst="rect">
            <a:avLst/>
          </a:prstGeom>
          <a:noFill/>
        </p:spPr>
        <p:txBody>
          <a:bodyPr wrap="square" rtlCol="0">
            <a:spAutoFit/>
          </a:bodyPr>
          <a:lstStyle/>
          <a:p>
            <a:r>
              <a:rPr lang="zh-CN" altLang="en-US" dirty="0"/>
              <a:t>显示用户已发表的所有帖子信息</a:t>
            </a:r>
            <a:endParaRPr lang="en-US" altLang="zh-CN" dirty="0"/>
          </a:p>
          <a:p>
            <a:endParaRPr lang="en-US" altLang="zh-CN" dirty="0"/>
          </a:p>
          <a:p>
            <a:endParaRPr lang="en-US" altLang="zh-CN" dirty="0"/>
          </a:p>
          <a:p>
            <a:endParaRPr lang="en-US" altLang="zh-CN" dirty="0"/>
          </a:p>
          <a:p>
            <a:r>
              <a:rPr lang="zh-CN" altLang="en-US" dirty="0"/>
              <a:t>用户可修改或删除</a:t>
            </a:r>
          </a:p>
        </p:txBody>
      </p:sp>
    </p:spTree>
    <p:extLst>
      <p:ext uri="{BB962C8B-B14F-4D97-AF65-F5344CB8AC3E}">
        <p14:creationId xmlns:p14="http://schemas.microsoft.com/office/powerpoint/2010/main" val="3445359554"/>
      </p:ext>
    </p:extLst>
  </p:cSld>
  <p:clrMapOvr>
    <a:masterClrMapping/>
  </p:clrMapOvr>
  <p:transition spd="slow" advClick="0">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4F8A6-5A2F-7253-F755-81BE750FB16D}"/>
              </a:ext>
            </a:extLst>
          </p:cNvPr>
          <p:cNvSpPr>
            <a:spLocks noGrp="1"/>
          </p:cNvSpPr>
          <p:nvPr>
            <p:ph type="title"/>
          </p:nvPr>
        </p:nvSpPr>
        <p:spPr/>
        <p:txBody>
          <a:bodyPr/>
          <a:lstStyle/>
          <a:p>
            <a:r>
              <a:rPr lang="zh-CN" altLang="en-US" dirty="0"/>
              <a:t>系统详细设计</a:t>
            </a:r>
          </a:p>
        </p:txBody>
      </p:sp>
      <p:pic>
        <p:nvPicPr>
          <p:cNvPr id="5" name="内容占位符 4">
            <a:extLst>
              <a:ext uri="{FF2B5EF4-FFF2-40B4-BE49-F238E27FC236}">
                <a16:creationId xmlns:a16="http://schemas.microsoft.com/office/drawing/2014/main" id="{72BB05AC-0258-54AD-1B57-508A425A974D}"/>
              </a:ext>
            </a:extLst>
          </p:cNvPr>
          <p:cNvPicPr>
            <a:picLocks noGrp="1" noChangeAspect="1"/>
          </p:cNvPicPr>
          <p:nvPr>
            <p:ph idx="1"/>
          </p:nvPr>
        </p:nvPicPr>
        <p:blipFill>
          <a:blip r:embed="rId2"/>
          <a:stretch>
            <a:fillRect/>
          </a:stretch>
        </p:blipFill>
        <p:spPr>
          <a:xfrm>
            <a:off x="2113006" y="980728"/>
            <a:ext cx="10077407" cy="5400600"/>
          </a:xfrm>
          <a:prstGeom prst="rect">
            <a:avLst/>
          </a:prstGeom>
        </p:spPr>
      </p:pic>
      <p:sp>
        <p:nvSpPr>
          <p:cNvPr id="7" name="文本框 6">
            <a:extLst>
              <a:ext uri="{FF2B5EF4-FFF2-40B4-BE49-F238E27FC236}">
                <a16:creationId xmlns:a16="http://schemas.microsoft.com/office/drawing/2014/main" id="{63C0C7F1-D08B-9EB8-0417-98B76DE8AB6F}"/>
              </a:ext>
            </a:extLst>
          </p:cNvPr>
          <p:cNvSpPr txBox="1"/>
          <p:nvPr/>
        </p:nvSpPr>
        <p:spPr>
          <a:xfrm>
            <a:off x="478582" y="1052736"/>
            <a:ext cx="1512168" cy="369332"/>
          </a:xfrm>
          <a:prstGeom prst="rect">
            <a:avLst/>
          </a:prstGeom>
          <a:noFill/>
        </p:spPr>
        <p:txBody>
          <a:bodyPr wrap="square" rtlCol="0">
            <a:spAutoFit/>
          </a:bodyPr>
          <a:lstStyle/>
          <a:p>
            <a:r>
              <a:rPr lang="zh-CN" altLang="en-US" dirty="0"/>
              <a:t>修改帖子</a:t>
            </a:r>
          </a:p>
        </p:txBody>
      </p:sp>
    </p:spTree>
    <p:extLst>
      <p:ext uri="{BB962C8B-B14F-4D97-AF65-F5344CB8AC3E}">
        <p14:creationId xmlns:p14="http://schemas.microsoft.com/office/powerpoint/2010/main" val="793784333"/>
      </p:ext>
    </p:extLst>
  </p:cSld>
  <p:clrMapOvr>
    <a:masterClrMapping/>
  </p:clrMapOvr>
  <p:transition spd="slow" advClick="0">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4F8A6-5A2F-7253-F755-81BE750FB16D}"/>
              </a:ext>
            </a:extLst>
          </p:cNvPr>
          <p:cNvSpPr>
            <a:spLocks noGrp="1"/>
          </p:cNvSpPr>
          <p:nvPr>
            <p:ph type="title"/>
          </p:nvPr>
        </p:nvSpPr>
        <p:spPr/>
        <p:txBody>
          <a:bodyPr/>
          <a:lstStyle/>
          <a:p>
            <a:r>
              <a:rPr lang="zh-CN" altLang="en-US" dirty="0"/>
              <a:t>系统详细设计</a:t>
            </a:r>
          </a:p>
        </p:txBody>
      </p:sp>
      <p:pic>
        <p:nvPicPr>
          <p:cNvPr id="6" name="内容占位符 5">
            <a:extLst>
              <a:ext uri="{FF2B5EF4-FFF2-40B4-BE49-F238E27FC236}">
                <a16:creationId xmlns:a16="http://schemas.microsoft.com/office/drawing/2014/main" id="{61135C76-7183-CCA6-7602-F0D9E5D617C0}"/>
              </a:ext>
            </a:extLst>
          </p:cNvPr>
          <p:cNvPicPr>
            <a:picLocks noGrp="1" noChangeAspect="1"/>
          </p:cNvPicPr>
          <p:nvPr>
            <p:ph idx="1"/>
          </p:nvPr>
        </p:nvPicPr>
        <p:blipFill>
          <a:blip r:embed="rId2"/>
          <a:stretch>
            <a:fillRect/>
          </a:stretch>
        </p:blipFill>
        <p:spPr>
          <a:xfrm>
            <a:off x="2062758" y="1052736"/>
            <a:ext cx="10029787" cy="5384909"/>
          </a:xfrm>
          <a:prstGeom prst="rect">
            <a:avLst/>
          </a:prstGeom>
        </p:spPr>
      </p:pic>
      <p:sp>
        <p:nvSpPr>
          <p:cNvPr id="7" name="文本框 6">
            <a:extLst>
              <a:ext uri="{FF2B5EF4-FFF2-40B4-BE49-F238E27FC236}">
                <a16:creationId xmlns:a16="http://schemas.microsoft.com/office/drawing/2014/main" id="{326D81D8-82BB-4E85-94F7-1EFE704393B9}"/>
              </a:ext>
            </a:extLst>
          </p:cNvPr>
          <p:cNvSpPr txBox="1"/>
          <p:nvPr/>
        </p:nvSpPr>
        <p:spPr>
          <a:xfrm>
            <a:off x="478582" y="1052736"/>
            <a:ext cx="1512168" cy="369332"/>
          </a:xfrm>
          <a:prstGeom prst="rect">
            <a:avLst/>
          </a:prstGeom>
          <a:noFill/>
        </p:spPr>
        <p:txBody>
          <a:bodyPr wrap="square" rtlCol="0">
            <a:spAutoFit/>
          </a:bodyPr>
          <a:lstStyle/>
          <a:p>
            <a:r>
              <a:rPr lang="zh-CN" altLang="en-US" dirty="0"/>
              <a:t>个人中心</a:t>
            </a:r>
          </a:p>
        </p:txBody>
      </p:sp>
      <p:sp>
        <p:nvSpPr>
          <p:cNvPr id="8" name="文本框 7">
            <a:extLst>
              <a:ext uri="{FF2B5EF4-FFF2-40B4-BE49-F238E27FC236}">
                <a16:creationId xmlns:a16="http://schemas.microsoft.com/office/drawing/2014/main" id="{8280FA42-78DD-BB6B-BA4B-92ADE5D3E8C9}"/>
              </a:ext>
            </a:extLst>
          </p:cNvPr>
          <p:cNvSpPr txBox="1"/>
          <p:nvPr/>
        </p:nvSpPr>
        <p:spPr>
          <a:xfrm>
            <a:off x="476792" y="1824464"/>
            <a:ext cx="1369942" cy="369332"/>
          </a:xfrm>
          <a:prstGeom prst="rect">
            <a:avLst/>
          </a:prstGeom>
          <a:noFill/>
        </p:spPr>
        <p:txBody>
          <a:bodyPr wrap="square" rtlCol="0">
            <a:spAutoFit/>
          </a:bodyPr>
          <a:lstStyle/>
          <a:p>
            <a:r>
              <a:rPr lang="zh-CN" altLang="en-US" dirty="0"/>
              <a:t>购买记录</a:t>
            </a:r>
          </a:p>
        </p:txBody>
      </p:sp>
    </p:spTree>
    <p:extLst>
      <p:ext uri="{BB962C8B-B14F-4D97-AF65-F5344CB8AC3E}">
        <p14:creationId xmlns:p14="http://schemas.microsoft.com/office/powerpoint/2010/main" val="730186659"/>
      </p:ext>
    </p:extLst>
  </p:cSld>
  <p:clrMapOvr>
    <a:masterClrMapping/>
  </p:clrMapOvr>
  <p:transition spd="slow" advClick="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CA153-20D8-642B-DAE0-44D2003489EC}"/>
              </a:ext>
            </a:extLst>
          </p:cNvPr>
          <p:cNvSpPr>
            <a:spLocks noGrp="1"/>
          </p:cNvSpPr>
          <p:nvPr>
            <p:ph type="title"/>
          </p:nvPr>
        </p:nvSpPr>
        <p:spPr/>
        <p:txBody>
          <a:bodyPr/>
          <a:lstStyle/>
          <a:p>
            <a:r>
              <a:rPr lang="zh-CN" altLang="en-US" sz="2400" dirty="0"/>
              <a:t>系统需求分析</a:t>
            </a:r>
            <a:br>
              <a:rPr lang="en-US" altLang="zh-CN" sz="2400" dirty="0"/>
            </a:br>
            <a:endParaRPr lang="zh-CN" altLang="en-US" dirty="0"/>
          </a:p>
        </p:txBody>
      </p:sp>
      <p:sp>
        <p:nvSpPr>
          <p:cNvPr id="3" name="内容占位符 2">
            <a:extLst>
              <a:ext uri="{FF2B5EF4-FFF2-40B4-BE49-F238E27FC236}">
                <a16:creationId xmlns:a16="http://schemas.microsoft.com/office/drawing/2014/main" id="{9EC8777A-EEDF-E49F-7E4F-02BCFFE09601}"/>
              </a:ext>
            </a:extLst>
          </p:cNvPr>
          <p:cNvSpPr>
            <a:spLocks noGrp="1"/>
          </p:cNvSpPr>
          <p:nvPr>
            <p:ph idx="1"/>
          </p:nvPr>
        </p:nvSpPr>
        <p:spPr/>
        <p:txBody>
          <a:bodyPr/>
          <a:lstStyle/>
          <a:p>
            <a:r>
              <a:rPr lang="zh-CN" altLang="en-US" dirty="0"/>
              <a:t>用户</a:t>
            </a:r>
            <a:endParaRPr lang="en-US" altLang="zh-CN" dirty="0"/>
          </a:p>
          <a:p>
            <a:pPr lvl="1"/>
            <a:r>
              <a:rPr lang="zh-CN" altLang="en-US" dirty="0"/>
              <a:t>浏览、搜索和购买电子图书</a:t>
            </a:r>
            <a:endParaRPr lang="en-US" altLang="zh-CN" dirty="0"/>
          </a:p>
          <a:p>
            <a:pPr lvl="1"/>
            <a:r>
              <a:rPr lang="zh-CN" altLang="en-US" dirty="0"/>
              <a:t>用户需要能够对购买的电子图书进行评论，以便其他用户参考</a:t>
            </a:r>
            <a:endParaRPr lang="en-US" altLang="zh-CN" dirty="0"/>
          </a:p>
          <a:p>
            <a:pPr lvl="1"/>
            <a:endParaRPr lang="en-US" altLang="zh-CN" dirty="0"/>
          </a:p>
          <a:p>
            <a:pPr marL="457200" lvl="1" indent="0">
              <a:buNone/>
            </a:pPr>
            <a:endParaRPr lang="en-US" altLang="zh-CN" dirty="0"/>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zh-CN" altLang="en-US" dirty="0">
                <a:solidFill>
                  <a:prstClr val="black"/>
                </a:solidFill>
              </a:rPr>
              <a:t>系统</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1"/>
            <a:r>
              <a:rPr lang="zh-CN" altLang="en-US" dirty="0"/>
              <a:t>提供丰富的电子图书资源与相关信息</a:t>
            </a:r>
            <a:endParaRPr lang="en-US" altLang="zh-CN" dirty="0"/>
          </a:p>
          <a:p>
            <a:pPr lvl="1"/>
            <a:r>
              <a:rPr lang="zh-CN" altLang="en-US" dirty="0"/>
              <a:t>支持电子图书的上传、阅读、购买、管理等功能</a:t>
            </a:r>
            <a:endParaRPr lang="en-US" altLang="zh-CN" dirty="0"/>
          </a:p>
        </p:txBody>
      </p:sp>
    </p:spTree>
    <p:extLst>
      <p:ext uri="{BB962C8B-B14F-4D97-AF65-F5344CB8AC3E}">
        <p14:creationId xmlns:p14="http://schemas.microsoft.com/office/powerpoint/2010/main" val="54141328"/>
      </p:ext>
    </p:extLst>
  </p:cSld>
  <p:clrMapOvr>
    <a:masterClrMapping/>
  </p:clrMapOvr>
  <p:transition spd="slow" advClick="0" advTm="231">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bwMode="auto">
          <a:xfrm>
            <a:off x="5449888" y="1844675"/>
            <a:ext cx="5205412" cy="557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a:t>结束，谢谢大家</a:t>
            </a:r>
          </a:p>
        </p:txBody>
      </p:sp>
      <p:sp>
        <p:nvSpPr>
          <p:cNvPr id="3" name="文本占位符 2"/>
          <p:cNvSpPr>
            <a:spLocks noGrp="1"/>
          </p:cNvSpPr>
          <p:nvPr>
            <p:ph type="body" idx="13"/>
          </p:nvPr>
        </p:nvSpPr>
        <p:spPr>
          <a:xfrm>
            <a:off x="1127125" y="3233738"/>
            <a:ext cx="9094788" cy="309562"/>
          </a:xfrm>
        </p:spPr>
        <p:txBody>
          <a:bodyPr/>
          <a:lstStyle/>
          <a:p>
            <a:pPr>
              <a:defRPr/>
            </a:pPr>
            <a:r>
              <a:rPr lang="zh-CN" altLang="en-US" sz="2800" dirty="0"/>
              <a:t>书山有路勤为径，学海无涯苦作舟</a:t>
            </a:r>
          </a:p>
        </p:txBody>
      </p:sp>
    </p:spTree>
  </p:cSld>
  <p:clrMapOvr>
    <a:masterClrMapping/>
  </p:clrMapOvr>
  <p:transition spd="slow" advClick="0" advTm="33">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0EBC0-FC6A-8F1D-F6F1-E72F0B605E3C}"/>
              </a:ext>
            </a:extLst>
          </p:cNvPr>
          <p:cNvSpPr>
            <a:spLocks noGrp="1"/>
          </p:cNvSpPr>
          <p:nvPr>
            <p:ph type="title"/>
          </p:nvPr>
        </p:nvSpPr>
        <p:spPr/>
        <p:txBody>
          <a:bodyPr/>
          <a:lstStyle/>
          <a:p>
            <a:r>
              <a:rPr lang="zh-CN" altLang="en-US" dirty="0"/>
              <a:t>系统概要设计</a:t>
            </a:r>
            <a:br>
              <a:rPr lang="zh-CN" altLang="en-US" dirty="0"/>
            </a:br>
            <a:endParaRPr lang="zh-CN" altLang="en-US" dirty="0"/>
          </a:p>
        </p:txBody>
      </p:sp>
      <p:pic>
        <p:nvPicPr>
          <p:cNvPr id="7" name="内容占位符 6">
            <a:extLst>
              <a:ext uri="{FF2B5EF4-FFF2-40B4-BE49-F238E27FC236}">
                <a16:creationId xmlns:a16="http://schemas.microsoft.com/office/drawing/2014/main" id="{C3C182EA-DECC-93BD-E945-DB62DCB7E864}"/>
              </a:ext>
            </a:extLst>
          </p:cNvPr>
          <p:cNvPicPr>
            <a:picLocks noGrp="1" noChangeAspect="1"/>
          </p:cNvPicPr>
          <p:nvPr>
            <p:ph idx="1"/>
          </p:nvPr>
        </p:nvPicPr>
        <p:blipFill>
          <a:blip r:embed="rId2"/>
          <a:stretch>
            <a:fillRect/>
          </a:stretch>
        </p:blipFill>
        <p:spPr>
          <a:xfrm>
            <a:off x="262558" y="641704"/>
            <a:ext cx="11377264" cy="5823562"/>
          </a:xfrm>
          <a:prstGeom prst="rect">
            <a:avLst/>
          </a:prstGeom>
        </p:spPr>
      </p:pic>
    </p:spTree>
    <p:extLst>
      <p:ext uri="{BB962C8B-B14F-4D97-AF65-F5344CB8AC3E}">
        <p14:creationId xmlns:p14="http://schemas.microsoft.com/office/powerpoint/2010/main" val="3517246483"/>
      </p:ext>
    </p:extLst>
  </p:cSld>
  <p:clrMapOvr>
    <a:masterClrMapping/>
  </p:clrMapOvr>
  <p:transition spd="slow" advClick="0" advTm="887">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DADCF5-9A7F-998E-FA7E-AA62BE68C1B1}"/>
              </a:ext>
            </a:extLst>
          </p:cNvPr>
          <p:cNvSpPr>
            <a:spLocks noGrp="1"/>
          </p:cNvSpPr>
          <p:nvPr>
            <p:ph type="title"/>
          </p:nvPr>
        </p:nvSpPr>
        <p:spPr/>
        <p:txBody>
          <a:bodyPr/>
          <a:lstStyle/>
          <a:p>
            <a:r>
              <a:rPr lang="zh-CN" altLang="en-US" dirty="0"/>
              <a:t>系统概要设计</a:t>
            </a:r>
          </a:p>
        </p:txBody>
      </p:sp>
      <p:pic>
        <p:nvPicPr>
          <p:cNvPr id="4" name="内容占位符 3">
            <a:extLst>
              <a:ext uri="{FF2B5EF4-FFF2-40B4-BE49-F238E27FC236}">
                <a16:creationId xmlns:a16="http://schemas.microsoft.com/office/drawing/2014/main" id="{1D2929DB-FFA5-EE94-18F4-BC28A67482AA}"/>
              </a:ext>
            </a:extLst>
          </p:cNvPr>
          <p:cNvPicPr>
            <a:picLocks noGrp="1" noChangeAspect="1"/>
          </p:cNvPicPr>
          <p:nvPr>
            <p:ph idx="1"/>
          </p:nvPr>
        </p:nvPicPr>
        <p:blipFill>
          <a:blip r:embed="rId2"/>
          <a:stretch>
            <a:fillRect/>
          </a:stretch>
        </p:blipFill>
        <p:spPr>
          <a:xfrm>
            <a:off x="879450" y="1913178"/>
            <a:ext cx="10688364" cy="3770895"/>
          </a:xfrm>
          <a:prstGeom prst="rect">
            <a:avLst/>
          </a:prstGeom>
        </p:spPr>
      </p:pic>
      <p:sp>
        <p:nvSpPr>
          <p:cNvPr id="6" name="文本框 5">
            <a:extLst>
              <a:ext uri="{FF2B5EF4-FFF2-40B4-BE49-F238E27FC236}">
                <a16:creationId xmlns:a16="http://schemas.microsoft.com/office/drawing/2014/main" id="{1D791D66-F266-9C20-51E7-A0C2D4FE28D3}"/>
              </a:ext>
            </a:extLst>
          </p:cNvPr>
          <p:cNvSpPr txBox="1"/>
          <p:nvPr/>
        </p:nvSpPr>
        <p:spPr>
          <a:xfrm>
            <a:off x="437550" y="1199894"/>
            <a:ext cx="2664296" cy="369332"/>
          </a:xfrm>
          <a:prstGeom prst="rect">
            <a:avLst/>
          </a:prstGeom>
          <a:noFill/>
        </p:spPr>
        <p:txBody>
          <a:bodyPr wrap="square" rtlCol="0">
            <a:spAutoFit/>
          </a:bodyPr>
          <a:lstStyle/>
          <a:p>
            <a:r>
              <a:rPr lang="zh-CN" altLang="en-US" dirty="0"/>
              <a:t>数据库表设计</a:t>
            </a:r>
          </a:p>
        </p:txBody>
      </p:sp>
    </p:spTree>
    <p:extLst>
      <p:ext uri="{BB962C8B-B14F-4D97-AF65-F5344CB8AC3E}">
        <p14:creationId xmlns:p14="http://schemas.microsoft.com/office/powerpoint/2010/main" val="1907970886"/>
      </p:ext>
    </p:extLst>
  </p:cSld>
  <p:clrMapOvr>
    <a:masterClrMapping/>
  </p:clrMapOvr>
  <p:transition spd="slow" advClick="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DADCF5-9A7F-998E-FA7E-AA62BE68C1B1}"/>
              </a:ext>
            </a:extLst>
          </p:cNvPr>
          <p:cNvSpPr>
            <a:spLocks noGrp="1"/>
          </p:cNvSpPr>
          <p:nvPr>
            <p:ph type="title"/>
          </p:nvPr>
        </p:nvSpPr>
        <p:spPr/>
        <p:txBody>
          <a:bodyPr/>
          <a:lstStyle/>
          <a:p>
            <a:r>
              <a:rPr lang="zh-CN" altLang="en-US" dirty="0"/>
              <a:t>系统概要设计</a:t>
            </a:r>
          </a:p>
        </p:txBody>
      </p:sp>
      <p:sp>
        <p:nvSpPr>
          <p:cNvPr id="6" name="文本框 5">
            <a:extLst>
              <a:ext uri="{FF2B5EF4-FFF2-40B4-BE49-F238E27FC236}">
                <a16:creationId xmlns:a16="http://schemas.microsoft.com/office/drawing/2014/main" id="{1D791D66-F266-9C20-51E7-A0C2D4FE28D3}"/>
              </a:ext>
            </a:extLst>
          </p:cNvPr>
          <p:cNvSpPr txBox="1"/>
          <p:nvPr/>
        </p:nvSpPr>
        <p:spPr>
          <a:xfrm>
            <a:off x="437550" y="1199894"/>
            <a:ext cx="2664296" cy="369332"/>
          </a:xfrm>
          <a:prstGeom prst="rect">
            <a:avLst/>
          </a:prstGeom>
          <a:noFill/>
        </p:spPr>
        <p:txBody>
          <a:bodyPr wrap="square" rtlCol="0">
            <a:spAutoFit/>
          </a:bodyPr>
          <a:lstStyle/>
          <a:p>
            <a:r>
              <a:rPr lang="zh-CN" altLang="en-US" dirty="0"/>
              <a:t>数据库表设计</a:t>
            </a:r>
          </a:p>
        </p:txBody>
      </p:sp>
      <p:pic>
        <p:nvPicPr>
          <p:cNvPr id="7" name="内容占位符 6">
            <a:extLst>
              <a:ext uri="{FF2B5EF4-FFF2-40B4-BE49-F238E27FC236}">
                <a16:creationId xmlns:a16="http://schemas.microsoft.com/office/drawing/2014/main" id="{F1161267-64F8-B16C-16FF-13B322C1488B}"/>
              </a:ext>
            </a:extLst>
          </p:cNvPr>
          <p:cNvPicPr>
            <a:picLocks noGrp="1" noChangeAspect="1"/>
          </p:cNvPicPr>
          <p:nvPr>
            <p:ph idx="1"/>
          </p:nvPr>
        </p:nvPicPr>
        <p:blipFill>
          <a:blip r:embed="rId2"/>
          <a:stretch>
            <a:fillRect/>
          </a:stretch>
        </p:blipFill>
        <p:spPr>
          <a:xfrm>
            <a:off x="2278782" y="665106"/>
            <a:ext cx="8136904" cy="5527788"/>
          </a:xfrm>
          <a:prstGeom prst="rect">
            <a:avLst/>
          </a:prstGeom>
        </p:spPr>
      </p:pic>
    </p:spTree>
    <p:extLst>
      <p:ext uri="{BB962C8B-B14F-4D97-AF65-F5344CB8AC3E}">
        <p14:creationId xmlns:p14="http://schemas.microsoft.com/office/powerpoint/2010/main" val="4048783214"/>
      </p:ext>
    </p:extLst>
  </p:cSld>
  <p:clrMapOvr>
    <a:masterClrMapping/>
  </p:clrMapOvr>
  <p:transition spd="slow" advClick="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DADCF5-9A7F-998E-FA7E-AA62BE68C1B1}"/>
              </a:ext>
            </a:extLst>
          </p:cNvPr>
          <p:cNvSpPr>
            <a:spLocks noGrp="1"/>
          </p:cNvSpPr>
          <p:nvPr>
            <p:ph type="title"/>
          </p:nvPr>
        </p:nvSpPr>
        <p:spPr/>
        <p:txBody>
          <a:bodyPr/>
          <a:lstStyle/>
          <a:p>
            <a:r>
              <a:rPr lang="zh-CN" altLang="en-US" dirty="0"/>
              <a:t>系统概要设计</a:t>
            </a:r>
          </a:p>
        </p:txBody>
      </p:sp>
      <p:sp>
        <p:nvSpPr>
          <p:cNvPr id="6" name="文本框 5">
            <a:extLst>
              <a:ext uri="{FF2B5EF4-FFF2-40B4-BE49-F238E27FC236}">
                <a16:creationId xmlns:a16="http://schemas.microsoft.com/office/drawing/2014/main" id="{1D791D66-F266-9C20-51E7-A0C2D4FE28D3}"/>
              </a:ext>
            </a:extLst>
          </p:cNvPr>
          <p:cNvSpPr txBox="1"/>
          <p:nvPr/>
        </p:nvSpPr>
        <p:spPr>
          <a:xfrm>
            <a:off x="437550" y="1199894"/>
            <a:ext cx="2664296" cy="369332"/>
          </a:xfrm>
          <a:prstGeom prst="rect">
            <a:avLst/>
          </a:prstGeom>
          <a:noFill/>
        </p:spPr>
        <p:txBody>
          <a:bodyPr wrap="square" rtlCol="0">
            <a:spAutoFit/>
          </a:bodyPr>
          <a:lstStyle/>
          <a:p>
            <a:r>
              <a:rPr lang="zh-CN" altLang="en-US" dirty="0"/>
              <a:t>数据库表设计</a:t>
            </a:r>
          </a:p>
        </p:txBody>
      </p:sp>
      <p:pic>
        <p:nvPicPr>
          <p:cNvPr id="7" name="内容占位符 6">
            <a:extLst>
              <a:ext uri="{FF2B5EF4-FFF2-40B4-BE49-F238E27FC236}">
                <a16:creationId xmlns:a16="http://schemas.microsoft.com/office/drawing/2014/main" id="{1B76C587-CB64-7712-7F6F-FFBEA5C88824}"/>
              </a:ext>
            </a:extLst>
          </p:cNvPr>
          <p:cNvPicPr>
            <a:picLocks noGrp="1" noChangeAspect="1"/>
          </p:cNvPicPr>
          <p:nvPr>
            <p:ph idx="1"/>
          </p:nvPr>
        </p:nvPicPr>
        <p:blipFill>
          <a:blip r:embed="rId2"/>
          <a:stretch>
            <a:fillRect/>
          </a:stretch>
        </p:blipFill>
        <p:spPr>
          <a:xfrm>
            <a:off x="622597" y="1771392"/>
            <a:ext cx="10729643" cy="3601824"/>
          </a:xfrm>
          <a:prstGeom prst="rect">
            <a:avLst/>
          </a:prstGeom>
        </p:spPr>
      </p:pic>
    </p:spTree>
    <p:extLst>
      <p:ext uri="{BB962C8B-B14F-4D97-AF65-F5344CB8AC3E}">
        <p14:creationId xmlns:p14="http://schemas.microsoft.com/office/powerpoint/2010/main" val="917539780"/>
      </p:ext>
    </p:extLst>
  </p:cSld>
  <p:clrMapOvr>
    <a:masterClrMapping/>
  </p:clrMapOvr>
  <p:transition spd="slow" advClick="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DADCF5-9A7F-998E-FA7E-AA62BE68C1B1}"/>
              </a:ext>
            </a:extLst>
          </p:cNvPr>
          <p:cNvSpPr>
            <a:spLocks noGrp="1"/>
          </p:cNvSpPr>
          <p:nvPr>
            <p:ph type="title"/>
          </p:nvPr>
        </p:nvSpPr>
        <p:spPr/>
        <p:txBody>
          <a:bodyPr/>
          <a:lstStyle/>
          <a:p>
            <a:r>
              <a:rPr lang="zh-CN" altLang="en-US" dirty="0"/>
              <a:t>系统概要设计</a:t>
            </a:r>
          </a:p>
        </p:txBody>
      </p:sp>
      <p:sp>
        <p:nvSpPr>
          <p:cNvPr id="6" name="文本框 5">
            <a:extLst>
              <a:ext uri="{FF2B5EF4-FFF2-40B4-BE49-F238E27FC236}">
                <a16:creationId xmlns:a16="http://schemas.microsoft.com/office/drawing/2014/main" id="{1D791D66-F266-9C20-51E7-A0C2D4FE28D3}"/>
              </a:ext>
            </a:extLst>
          </p:cNvPr>
          <p:cNvSpPr txBox="1"/>
          <p:nvPr/>
        </p:nvSpPr>
        <p:spPr>
          <a:xfrm>
            <a:off x="437550" y="1199894"/>
            <a:ext cx="2664296" cy="369332"/>
          </a:xfrm>
          <a:prstGeom prst="rect">
            <a:avLst/>
          </a:prstGeom>
          <a:noFill/>
        </p:spPr>
        <p:txBody>
          <a:bodyPr wrap="square" rtlCol="0">
            <a:spAutoFit/>
          </a:bodyPr>
          <a:lstStyle/>
          <a:p>
            <a:r>
              <a:rPr lang="zh-CN" altLang="en-US" dirty="0"/>
              <a:t>数据库表设计</a:t>
            </a:r>
          </a:p>
        </p:txBody>
      </p:sp>
      <p:pic>
        <p:nvPicPr>
          <p:cNvPr id="7" name="内容占位符 6">
            <a:extLst>
              <a:ext uri="{FF2B5EF4-FFF2-40B4-BE49-F238E27FC236}">
                <a16:creationId xmlns:a16="http://schemas.microsoft.com/office/drawing/2014/main" id="{A186143E-E988-913C-EFCA-F99D757EA67F}"/>
              </a:ext>
            </a:extLst>
          </p:cNvPr>
          <p:cNvPicPr>
            <a:picLocks noGrp="1" noChangeAspect="1"/>
          </p:cNvPicPr>
          <p:nvPr>
            <p:ph idx="1"/>
          </p:nvPr>
        </p:nvPicPr>
        <p:blipFill>
          <a:blip r:embed="rId2"/>
          <a:stretch>
            <a:fillRect/>
          </a:stretch>
        </p:blipFill>
        <p:spPr>
          <a:xfrm>
            <a:off x="478582" y="1916832"/>
            <a:ext cx="11368773" cy="3421670"/>
          </a:xfrm>
          <a:prstGeom prst="rect">
            <a:avLst/>
          </a:prstGeom>
        </p:spPr>
      </p:pic>
    </p:spTree>
    <p:extLst>
      <p:ext uri="{BB962C8B-B14F-4D97-AF65-F5344CB8AC3E}">
        <p14:creationId xmlns:p14="http://schemas.microsoft.com/office/powerpoint/2010/main" val="3999569111"/>
      </p:ext>
    </p:extLst>
  </p:cSld>
  <p:clrMapOvr>
    <a:masterClrMapping/>
  </p:clrMapOvr>
  <p:transition spd="slow" advClick="0">
    <p:push dir="u"/>
  </p:transition>
</p:sld>
</file>

<file path=ppt/theme/theme1.xml><?xml version="1.0" encoding="utf-8"?>
<a:theme xmlns:a="http://schemas.openxmlformats.org/drawingml/2006/main" na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烟灰色玻璃">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4113</TotalTime>
  <Words>732</Words>
  <Application>Microsoft Office PowerPoint</Application>
  <PresentationFormat>自定义</PresentationFormat>
  <Paragraphs>142</Paragraphs>
  <Slides>40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40</vt:i4>
      </vt:variant>
    </vt:vector>
  </HeadingPairs>
  <TitlesOfParts>
    <vt:vector size="46" baseType="lpstr">
      <vt:lpstr>等线</vt:lpstr>
      <vt:lpstr>宋体</vt:lpstr>
      <vt:lpstr>微软雅黑</vt:lpstr>
      <vt:lpstr>Arial</vt:lpstr>
      <vt:lpstr>Calibri</vt:lpstr>
      <vt:lpstr>1</vt:lpstr>
      <vt:lpstr>基于Django的智能电子图书商城系统</vt:lpstr>
      <vt:lpstr>PowerPoint 演示文稿</vt:lpstr>
      <vt:lpstr>研究背景与意义 </vt:lpstr>
      <vt:lpstr>系统需求分析 </vt:lpstr>
      <vt:lpstr>系统概要设计 </vt:lpstr>
      <vt:lpstr>系统概要设计</vt:lpstr>
      <vt:lpstr>系统概要设计</vt:lpstr>
      <vt:lpstr>系统概要设计</vt:lpstr>
      <vt:lpstr>系统概要设计</vt:lpstr>
      <vt:lpstr>系统详细设计 </vt:lpstr>
      <vt:lpstr>系统详细设计</vt:lpstr>
      <vt:lpstr>系统详细设计</vt:lpstr>
      <vt:lpstr>系统详细设计</vt:lpstr>
      <vt:lpstr>系统详细设计</vt:lpstr>
      <vt:lpstr>系统详细设计</vt:lpstr>
      <vt:lpstr>系统详细设计</vt:lpstr>
      <vt:lpstr>系统详细设计</vt:lpstr>
      <vt:lpstr>系统详细设计</vt:lpstr>
      <vt:lpstr>系统详细设计</vt:lpstr>
      <vt:lpstr>PowerPoint 演示文稿</vt:lpstr>
      <vt:lpstr>系统详细设计</vt:lpstr>
      <vt:lpstr>系统详细设计</vt:lpstr>
      <vt:lpstr>系统详细设计</vt:lpstr>
      <vt:lpstr>系统详细设计</vt:lpstr>
      <vt:lpstr>系统详细设计</vt:lpstr>
      <vt:lpstr>系统详细设计</vt:lpstr>
      <vt:lpstr>系统详细设计</vt:lpstr>
      <vt:lpstr>系统详细设计</vt:lpstr>
      <vt:lpstr>系统详细设计</vt:lpstr>
      <vt:lpstr>系统详细设计</vt:lpstr>
      <vt:lpstr>系统详细设计</vt:lpstr>
      <vt:lpstr>系统详细设计</vt:lpstr>
      <vt:lpstr>系统详细设计</vt:lpstr>
      <vt:lpstr>系统详细设计</vt:lpstr>
      <vt:lpstr>系统详细设计</vt:lpstr>
      <vt:lpstr>系统详细设计</vt:lpstr>
      <vt:lpstr>系统详细设计</vt:lpstr>
      <vt:lpstr>系统详细设计</vt:lpstr>
      <vt:lpstr>系统详细设计</vt:lpstr>
      <vt:lpstr>结束，谢谢大家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3270390548@qq.com</cp:lastModifiedBy>
  <cp:revision>373</cp:revision>
  <dcterms:created xsi:type="dcterms:W3CDTF">2015-07-08T10:50:00Z</dcterms:created>
  <dcterms:modified xsi:type="dcterms:W3CDTF">2023-05-12T15:21:11Z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2052-10.1.0.6135</vt:lpwstr>
  </property>
</Properties>
</file>